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70" r:id="rId5"/>
    <p:sldId id="299" r:id="rId6"/>
    <p:sldId id="298" r:id="rId7"/>
    <p:sldId id="294" r:id="rId8"/>
    <p:sldId id="271" r:id="rId9"/>
    <p:sldId id="300" r:id="rId10"/>
    <p:sldId id="308" r:id="rId11"/>
    <p:sldId id="305" r:id="rId12"/>
    <p:sldId id="306" r:id="rId13"/>
    <p:sldId id="307" r:id="rId14"/>
    <p:sldId id="295" r:id="rId15"/>
    <p:sldId id="291" r:id="rId16"/>
    <p:sldId id="301" r:id="rId17"/>
    <p:sldId id="309" r:id="rId18"/>
    <p:sldId id="304" r:id="rId19"/>
    <p:sldId id="296" r:id="rId20"/>
    <p:sldId id="292" r:id="rId21"/>
    <p:sldId id="302" r:id="rId22"/>
    <p:sldId id="303" r:id="rId23"/>
    <p:sldId id="297" r:id="rId24"/>
  </p:sldIdLst>
  <p:sldSz cx="24384000" cy="13716000"/>
  <p:notesSz cx="6858000" cy="9144000"/>
  <p:embeddedFontLst>
    <p:embeddedFont>
      <p:font typeface="FZMeiHei-M07S" panose="03000509000000000000" pitchFamily="66" charset="-122"/>
      <p:regular r:id="rId26"/>
    </p:embeddedFont>
    <p:embeddedFont>
      <p:font typeface="FZYanSongS-DB-GB" panose="02000000000000000000" pitchFamily="2" charset="-122"/>
      <p:regular r:id="rId27"/>
    </p:embeddedFont>
    <p:embeddedFont>
      <p:font typeface="HYZhongKaiJ" panose="02010600000101010101" pitchFamily="2" charset="-122"/>
      <p:regular r:id="rId2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C5"/>
    <a:srgbClr val="001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7059"/>
  </p:normalViewPr>
  <p:slideViewPr>
    <p:cSldViewPr snapToGrid="0" snapToObjects="1">
      <p:cViewPr varScale="1">
        <p:scale>
          <a:sx n="81" d="100"/>
          <a:sy n="81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FZYanSongS-DB-GB" panose="02000000000000000000" pitchFamily="2" charset="-122"/>
        <a:ea typeface="FZYanSongS-DB-GB" panose="02000000000000000000" pitchFamily="2" charset="-122"/>
        <a:cs typeface="FZYanSongS-DB-GB" panose="02000000000000000000" pitchFamily="2" charset="-122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3590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defRPr>
            </a:lvl1pPr>
          </a:lstStyle>
          <a:p>
            <a:r>
              <a:rPr dirty="0" err="1"/>
              <a:t>演示文稿标题</a:t>
            </a:r>
            <a:endParaRPr dirty="0"/>
          </a:p>
        </p:txBody>
      </p:sp>
      <p:sp>
        <p:nvSpPr>
          <p:cNvPr id="15" name="演示文稿副标题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498" y="7673650"/>
            <a:ext cx="21971004" cy="3989314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140000"/>
              </a:lnSpc>
              <a:defRPr sz="5000" b="0" i="0"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defRPr>
            </a:lvl1pPr>
          </a:lstStyle>
          <a:p>
            <a:r>
              <a:rPr dirty="0" err="1"/>
              <a:t>演示文稿副标题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1EC1B-FE6C-5040-831A-E7F4F3203A9F}"/>
              </a:ext>
            </a:extLst>
          </p:cNvPr>
          <p:cNvSpPr txBox="1"/>
          <p:nvPr userDrawn="1"/>
        </p:nvSpPr>
        <p:spPr>
          <a:xfrm>
            <a:off x="1060780" y="1395130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xinxiaoming-hei.png" descr="xinxiaoming-hei.png">
            <a:extLst>
              <a:ext uri="{FF2B5EF4-FFF2-40B4-BE49-F238E27FC236}">
                <a16:creationId xmlns:a16="http://schemas.microsoft.com/office/drawing/2014/main" id="{B5354E2E-A741-A444-8B2A-DC38D8272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E2D8A6-E046-D342-9F2B-08A33BA469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  <p:sp>
        <p:nvSpPr>
          <p:cNvPr id="10" name="Google Shape;9;p2">
            <a:extLst>
              <a:ext uri="{FF2B5EF4-FFF2-40B4-BE49-F238E27FC236}">
                <a16:creationId xmlns:a16="http://schemas.microsoft.com/office/drawing/2014/main" id="{F9738CE6-CD15-7648-AC5F-CD11DA1ED405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s"/>
          <p:cNvSpPr txBox="1"/>
          <p:nvPr/>
        </p:nvSpPr>
        <p:spPr>
          <a:xfrm>
            <a:off x="2336146" y="370276"/>
            <a:ext cx="2328458" cy="1910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2000" b="1" spc="-23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1" i="0" u="none" strike="noStrike" cap="none" spc="-159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目录</a:t>
            </a:r>
            <a:endParaRPr kumimoji="0" sz="88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9;p2">
            <a:extLst>
              <a:ext uri="{FF2B5EF4-FFF2-40B4-BE49-F238E27FC236}">
                <a16:creationId xmlns:a16="http://schemas.microsoft.com/office/drawing/2014/main" id="{DBEA07D8-65E6-C740-AE40-3BB7B8D07B6A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0E3BCC-C726-0045-AD6A-8AC7072EBA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269AF3F0-B5FB-A84C-AA03-57E984786756}"/>
              </a:ext>
            </a:extLst>
          </p:cNvPr>
          <p:cNvSpPr txBox="1"/>
          <p:nvPr userDrawn="1"/>
        </p:nvSpPr>
        <p:spPr>
          <a:xfrm>
            <a:off x="2206864" y="46538"/>
            <a:ext cx="5404108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7200" b="1" i="1" dirty="0">
                <a:solidFill>
                  <a:srgbClr val="002060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7200" b="1" i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7200" b="1" i="0" dirty="0">
              <a:solidFill>
                <a:srgbClr val="002060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3E539983-B576-0B42-B981-8D6CCB6AE728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FCEDEC-E79F-F34C-A338-1EFA30381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269AF3F0-B5FB-A84C-AA03-57E984786756}"/>
              </a:ext>
            </a:extLst>
          </p:cNvPr>
          <p:cNvSpPr txBox="1"/>
          <p:nvPr userDrawn="1"/>
        </p:nvSpPr>
        <p:spPr>
          <a:xfrm>
            <a:off x="2206864" y="46538"/>
            <a:ext cx="5656976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02.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研究内容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3E539983-B576-0B42-B981-8D6CCB6AE728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80D401-F58B-3142-B66D-6FD49EBFF9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221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31A98506-96F4-254D-8FBE-B8BC3D4C46C0}"/>
              </a:ext>
            </a:extLst>
          </p:cNvPr>
          <p:cNvSpPr txBox="1"/>
          <p:nvPr userDrawn="1"/>
        </p:nvSpPr>
        <p:spPr>
          <a:xfrm>
            <a:off x="2206864" y="46538"/>
            <a:ext cx="5656677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03</a:t>
            </a:r>
            <a:r>
              <a:rPr kumimoji="0" lang="en-US" altLang="zh-CN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. 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验证实验 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7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9" name="Google Shape;9;p2">
            <a:extLst>
              <a:ext uri="{FF2B5EF4-FFF2-40B4-BE49-F238E27FC236}">
                <a16:creationId xmlns:a16="http://schemas.microsoft.com/office/drawing/2014/main" id="{4629F04C-8022-C64A-9A91-CD012A87597A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A5370F-7D69-D147-9432-E504CCCB0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线条"/>
          <p:cNvSpPr/>
          <p:nvPr/>
        </p:nvSpPr>
        <p:spPr>
          <a:xfrm>
            <a:off x="-1" y="1998239"/>
            <a:ext cx="2438400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7" name="Gradient-Based Optimizer">
            <a:extLst>
              <a:ext uri="{FF2B5EF4-FFF2-40B4-BE49-F238E27FC236}">
                <a16:creationId xmlns:a16="http://schemas.microsoft.com/office/drawing/2014/main" id="{31A98506-96F4-254D-8FBE-B8BC3D4C46C0}"/>
              </a:ext>
            </a:extLst>
          </p:cNvPr>
          <p:cNvSpPr txBox="1"/>
          <p:nvPr userDrawn="1"/>
        </p:nvSpPr>
        <p:spPr>
          <a:xfrm>
            <a:off x="2206864" y="46538"/>
            <a:ext cx="5420586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04.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总结展望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Google Shape;9;p2">
            <a:extLst>
              <a:ext uri="{FF2B5EF4-FFF2-40B4-BE49-F238E27FC236}">
                <a16:creationId xmlns:a16="http://schemas.microsoft.com/office/drawing/2014/main" id="{B2115067-0FAD-BA49-9BBA-DC70085DDEFC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12D288-D3ED-0447-8BE1-55C2F3581E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" y="35302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8464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xinxiaoming-hei.png" descr="xinxiaoming-hei.png">
            <a:extLst>
              <a:ext uri="{FF2B5EF4-FFF2-40B4-BE49-F238E27FC236}">
                <a16:creationId xmlns:a16="http://schemas.microsoft.com/office/drawing/2014/main" id="{F1D3B1D6-BCC1-1743-877C-106CF721A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Google Shape;9;p2">
            <a:extLst>
              <a:ext uri="{FF2B5EF4-FFF2-40B4-BE49-F238E27FC236}">
                <a16:creationId xmlns:a16="http://schemas.microsoft.com/office/drawing/2014/main" id="{C4916EF0-4067-F24F-8AE8-9443048BE86B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105A81-4029-4840-A699-D7662DE9A4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210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xinxiaoming-hei.png" descr="xinxiaoming-hei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4094" y="1013221"/>
            <a:ext cx="4913726" cy="10984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86" name="Google Shape;863;p34">
            <a:extLst>
              <a:ext uri="{FF2B5EF4-FFF2-40B4-BE49-F238E27FC236}">
                <a16:creationId xmlns:a16="http://schemas.microsoft.com/office/drawing/2014/main" id="{FA892686-AE66-5F4C-962F-C53F804CD382}"/>
              </a:ext>
            </a:extLst>
          </p:cNvPr>
          <p:cNvGrpSpPr/>
          <p:nvPr userDrawn="1"/>
        </p:nvGrpSpPr>
        <p:grpSpPr>
          <a:xfrm>
            <a:off x="12740639" y="5023790"/>
            <a:ext cx="11124377" cy="8220285"/>
            <a:chOff x="3551078" y="894499"/>
            <a:chExt cx="5591283" cy="3790746"/>
          </a:xfrm>
        </p:grpSpPr>
        <p:sp>
          <p:nvSpPr>
            <p:cNvPr id="287" name="Google Shape;864;p34">
              <a:extLst>
                <a:ext uri="{FF2B5EF4-FFF2-40B4-BE49-F238E27FC236}">
                  <a16:creationId xmlns:a16="http://schemas.microsoft.com/office/drawing/2014/main" id="{1D642F3A-16EA-094A-B080-CD16028641E7}"/>
                </a:ext>
              </a:extLst>
            </p:cNvPr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Google Shape;865;p34">
              <a:extLst>
                <a:ext uri="{FF2B5EF4-FFF2-40B4-BE49-F238E27FC236}">
                  <a16:creationId xmlns:a16="http://schemas.microsoft.com/office/drawing/2014/main" id="{A3B35C4C-DF41-7C4B-8939-FAF23B8290C5}"/>
                </a:ext>
              </a:extLst>
            </p:cNvPr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Google Shape;866;p34">
              <a:extLst>
                <a:ext uri="{FF2B5EF4-FFF2-40B4-BE49-F238E27FC236}">
                  <a16:creationId xmlns:a16="http://schemas.microsoft.com/office/drawing/2014/main" id="{CCA093B5-06AA-C04B-82AD-06E64E6EE6FE}"/>
                </a:ext>
              </a:extLst>
            </p:cNvPr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Google Shape;867;p34">
              <a:extLst>
                <a:ext uri="{FF2B5EF4-FFF2-40B4-BE49-F238E27FC236}">
                  <a16:creationId xmlns:a16="http://schemas.microsoft.com/office/drawing/2014/main" id="{4EB080B6-41DE-8042-A311-36F487AE714E}"/>
                </a:ext>
              </a:extLst>
            </p:cNvPr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Google Shape;868;p34">
              <a:extLst>
                <a:ext uri="{FF2B5EF4-FFF2-40B4-BE49-F238E27FC236}">
                  <a16:creationId xmlns:a16="http://schemas.microsoft.com/office/drawing/2014/main" id="{B2DC8D26-B5BC-E848-AD78-219F545492CA}"/>
                </a:ext>
              </a:extLst>
            </p:cNvPr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Google Shape;869;p34">
              <a:extLst>
                <a:ext uri="{FF2B5EF4-FFF2-40B4-BE49-F238E27FC236}">
                  <a16:creationId xmlns:a16="http://schemas.microsoft.com/office/drawing/2014/main" id="{60D21C26-90EB-5B44-B5FA-989943A2965E}"/>
                </a:ext>
              </a:extLst>
            </p:cNvPr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Google Shape;870;p34">
              <a:extLst>
                <a:ext uri="{FF2B5EF4-FFF2-40B4-BE49-F238E27FC236}">
                  <a16:creationId xmlns:a16="http://schemas.microsoft.com/office/drawing/2014/main" id="{B924C249-F7E0-9442-936A-154F9705AF95}"/>
                </a:ext>
              </a:extLst>
            </p:cNvPr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Google Shape;871;p34">
              <a:extLst>
                <a:ext uri="{FF2B5EF4-FFF2-40B4-BE49-F238E27FC236}">
                  <a16:creationId xmlns:a16="http://schemas.microsoft.com/office/drawing/2014/main" id="{CF8469E0-0B01-184E-B5E6-BF157C5166E5}"/>
                </a:ext>
              </a:extLst>
            </p:cNvPr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Google Shape;872;p34">
              <a:extLst>
                <a:ext uri="{FF2B5EF4-FFF2-40B4-BE49-F238E27FC236}">
                  <a16:creationId xmlns:a16="http://schemas.microsoft.com/office/drawing/2014/main" id="{467D72F1-9628-3845-B8D3-4093F3489C3A}"/>
                </a:ext>
              </a:extLst>
            </p:cNvPr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Google Shape;873;p34">
              <a:extLst>
                <a:ext uri="{FF2B5EF4-FFF2-40B4-BE49-F238E27FC236}">
                  <a16:creationId xmlns:a16="http://schemas.microsoft.com/office/drawing/2014/main" id="{56D1638B-D086-7B4C-AC65-227A204C8647}"/>
                </a:ext>
              </a:extLst>
            </p:cNvPr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Google Shape;874;p34">
              <a:extLst>
                <a:ext uri="{FF2B5EF4-FFF2-40B4-BE49-F238E27FC236}">
                  <a16:creationId xmlns:a16="http://schemas.microsoft.com/office/drawing/2014/main" id="{BBF94C3D-CB7B-FF44-A7FF-EAD9004EB4D5}"/>
                </a:ext>
              </a:extLst>
            </p:cNvPr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Google Shape;875;p34">
              <a:extLst>
                <a:ext uri="{FF2B5EF4-FFF2-40B4-BE49-F238E27FC236}">
                  <a16:creationId xmlns:a16="http://schemas.microsoft.com/office/drawing/2014/main" id="{7C95FB20-A3C9-324F-AE7B-12E5E8587208}"/>
                </a:ext>
              </a:extLst>
            </p:cNvPr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Google Shape;876;p34">
              <a:extLst>
                <a:ext uri="{FF2B5EF4-FFF2-40B4-BE49-F238E27FC236}">
                  <a16:creationId xmlns:a16="http://schemas.microsoft.com/office/drawing/2014/main" id="{973AC34C-A419-564A-A1AF-34FA38558B67}"/>
                </a:ext>
              </a:extLst>
            </p:cNvPr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Google Shape;877;p34">
              <a:extLst>
                <a:ext uri="{FF2B5EF4-FFF2-40B4-BE49-F238E27FC236}">
                  <a16:creationId xmlns:a16="http://schemas.microsoft.com/office/drawing/2014/main" id="{DCD5B27B-7B01-7348-B0FF-6ECE2D1E9953}"/>
                </a:ext>
              </a:extLst>
            </p:cNvPr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Google Shape;878;p34">
              <a:extLst>
                <a:ext uri="{FF2B5EF4-FFF2-40B4-BE49-F238E27FC236}">
                  <a16:creationId xmlns:a16="http://schemas.microsoft.com/office/drawing/2014/main" id="{74A123FF-380B-0842-AED8-880FB2A43D5A}"/>
                </a:ext>
              </a:extLst>
            </p:cNvPr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Google Shape;879;p34">
              <a:extLst>
                <a:ext uri="{FF2B5EF4-FFF2-40B4-BE49-F238E27FC236}">
                  <a16:creationId xmlns:a16="http://schemas.microsoft.com/office/drawing/2014/main" id="{8CDECBBE-791A-F04E-9513-1C59CD96C88E}"/>
                </a:ext>
              </a:extLst>
            </p:cNvPr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Google Shape;880;p34">
              <a:extLst>
                <a:ext uri="{FF2B5EF4-FFF2-40B4-BE49-F238E27FC236}">
                  <a16:creationId xmlns:a16="http://schemas.microsoft.com/office/drawing/2014/main" id="{D58A0945-C4E1-184F-88FD-D8052866D825}"/>
                </a:ext>
              </a:extLst>
            </p:cNvPr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Google Shape;881;p34">
              <a:extLst>
                <a:ext uri="{FF2B5EF4-FFF2-40B4-BE49-F238E27FC236}">
                  <a16:creationId xmlns:a16="http://schemas.microsoft.com/office/drawing/2014/main" id="{B4A1DDA3-A599-BB45-B56E-E236904F13BD}"/>
                </a:ext>
              </a:extLst>
            </p:cNvPr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Google Shape;882;p34">
              <a:extLst>
                <a:ext uri="{FF2B5EF4-FFF2-40B4-BE49-F238E27FC236}">
                  <a16:creationId xmlns:a16="http://schemas.microsoft.com/office/drawing/2014/main" id="{D3014D66-BD81-2041-8BF3-918C02536476}"/>
                </a:ext>
              </a:extLst>
            </p:cNvPr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Google Shape;883;p34">
              <a:extLst>
                <a:ext uri="{FF2B5EF4-FFF2-40B4-BE49-F238E27FC236}">
                  <a16:creationId xmlns:a16="http://schemas.microsoft.com/office/drawing/2014/main" id="{C80BBF79-C2A9-7048-A9B5-41ED627C11C4}"/>
                </a:ext>
              </a:extLst>
            </p:cNvPr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Google Shape;884;p34">
              <a:extLst>
                <a:ext uri="{FF2B5EF4-FFF2-40B4-BE49-F238E27FC236}">
                  <a16:creationId xmlns:a16="http://schemas.microsoft.com/office/drawing/2014/main" id="{C6C60951-86C8-8F49-AB7F-33B2073E4004}"/>
                </a:ext>
              </a:extLst>
            </p:cNvPr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Google Shape;885;p34">
              <a:extLst>
                <a:ext uri="{FF2B5EF4-FFF2-40B4-BE49-F238E27FC236}">
                  <a16:creationId xmlns:a16="http://schemas.microsoft.com/office/drawing/2014/main" id="{2B7CA2BB-FBA9-8845-8445-791E99400394}"/>
                </a:ext>
              </a:extLst>
            </p:cNvPr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Google Shape;886;p34">
              <a:extLst>
                <a:ext uri="{FF2B5EF4-FFF2-40B4-BE49-F238E27FC236}">
                  <a16:creationId xmlns:a16="http://schemas.microsoft.com/office/drawing/2014/main" id="{C9C7EAF0-224E-9A4B-A731-1A68B78BBACA}"/>
                </a:ext>
              </a:extLst>
            </p:cNvPr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Google Shape;887;p34">
              <a:extLst>
                <a:ext uri="{FF2B5EF4-FFF2-40B4-BE49-F238E27FC236}">
                  <a16:creationId xmlns:a16="http://schemas.microsoft.com/office/drawing/2014/main" id="{69AAC1D7-C793-5B41-9AD8-436B07457A16}"/>
                </a:ext>
              </a:extLst>
            </p:cNvPr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Google Shape;888;p34">
              <a:extLst>
                <a:ext uri="{FF2B5EF4-FFF2-40B4-BE49-F238E27FC236}">
                  <a16:creationId xmlns:a16="http://schemas.microsoft.com/office/drawing/2014/main" id="{526592D8-8290-DF43-BE20-F2277D156D65}"/>
                </a:ext>
              </a:extLst>
            </p:cNvPr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Google Shape;889;p34">
              <a:extLst>
                <a:ext uri="{FF2B5EF4-FFF2-40B4-BE49-F238E27FC236}">
                  <a16:creationId xmlns:a16="http://schemas.microsoft.com/office/drawing/2014/main" id="{D6F2194C-B040-EC46-950D-FD3C2D37A050}"/>
                </a:ext>
              </a:extLst>
            </p:cNvPr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Google Shape;890;p34">
              <a:extLst>
                <a:ext uri="{FF2B5EF4-FFF2-40B4-BE49-F238E27FC236}">
                  <a16:creationId xmlns:a16="http://schemas.microsoft.com/office/drawing/2014/main" id="{B1BC8515-0E22-9F47-8D4E-47F535DDEEF3}"/>
                </a:ext>
              </a:extLst>
            </p:cNvPr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Google Shape;891;p34">
              <a:extLst>
                <a:ext uri="{FF2B5EF4-FFF2-40B4-BE49-F238E27FC236}">
                  <a16:creationId xmlns:a16="http://schemas.microsoft.com/office/drawing/2014/main" id="{07F01984-4BCD-BF4A-9083-D050BDE334AB}"/>
                </a:ext>
              </a:extLst>
            </p:cNvPr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Google Shape;892;p34">
              <a:extLst>
                <a:ext uri="{FF2B5EF4-FFF2-40B4-BE49-F238E27FC236}">
                  <a16:creationId xmlns:a16="http://schemas.microsoft.com/office/drawing/2014/main" id="{E24D87BC-D4CB-BA48-A0BE-608331F3CC84}"/>
                </a:ext>
              </a:extLst>
            </p:cNvPr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Google Shape;893;p34">
              <a:extLst>
                <a:ext uri="{FF2B5EF4-FFF2-40B4-BE49-F238E27FC236}">
                  <a16:creationId xmlns:a16="http://schemas.microsoft.com/office/drawing/2014/main" id="{A1DF6B34-FF80-A041-AB1A-DCE50A3E36C7}"/>
                </a:ext>
              </a:extLst>
            </p:cNvPr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Google Shape;894;p34">
              <a:extLst>
                <a:ext uri="{FF2B5EF4-FFF2-40B4-BE49-F238E27FC236}">
                  <a16:creationId xmlns:a16="http://schemas.microsoft.com/office/drawing/2014/main" id="{B76827B8-9A98-4F4B-85D0-5E7D43BF4C10}"/>
                </a:ext>
              </a:extLst>
            </p:cNvPr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Google Shape;895;p34">
              <a:extLst>
                <a:ext uri="{FF2B5EF4-FFF2-40B4-BE49-F238E27FC236}">
                  <a16:creationId xmlns:a16="http://schemas.microsoft.com/office/drawing/2014/main" id="{5563E0F9-5E0A-DE4C-A7A5-0A1A2DAE06E2}"/>
                </a:ext>
              </a:extLst>
            </p:cNvPr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Google Shape;896;p34">
              <a:extLst>
                <a:ext uri="{FF2B5EF4-FFF2-40B4-BE49-F238E27FC236}">
                  <a16:creationId xmlns:a16="http://schemas.microsoft.com/office/drawing/2014/main" id="{0DD047EF-6247-F24C-89AB-60FB12C1209E}"/>
                </a:ext>
              </a:extLst>
            </p:cNvPr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Google Shape;897;p34">
              <a:extLst>
                <a:ext uri="{FF2B5EF4-FFF2-40B4-BE49-F238E27FC236}">
                  <a16:creationId xmlns:a16="http://schemas.microsoft.com/office/drawing/2014/main" id="{CE96787A-6452-0E48-9B21-BF5388CC2DAE}"/>
                </a:ext>
              </a:extLst>
            </p:cNvPr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Google Shape;898;p34">
              <a:extLst>
                <a:ext uri="{FF2B5EF4-FFF2-40B4-BE49-F238E27FC236}">
                  <a16:creationId xmlns:a16="http://schemas.microsoft.com/office/drawing/2014/main" id="{B2DD1E62-08A1-C744-AF18-B5C81D8A55F1}"/>
                </a:ext>
              </a:extLst>
            </p:cNvPr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Google Shape;899;p34">
              <a:extLst>
                <a:ext uri="{FF2B5EF4-FFF2-40B4-BE49-F238E27FC236}">
                  <a16:creationId xmlns:a16="http://schemas.microsoft.com/office/drawing/2014/main" id="{D258885D-5862-2E4B-9C78-AE7B3290C00E}"/>
                </a:ext>
              </a:extLst>
            </p:cNvPr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Google Shape;900;p34">
              <a:extLst>
                <a:ext uri="{FF2B5EF4-FFF2-40B4-BE49-F238E27FC236}">
                  <a16:creationId xmlns:a16="http://schemas.microsoft.com/office/drawing/2014/main" id="{5A9100F1-8088-9448-AC28-D5D7AF40CDBB}"/>
                </a:ext>
              </a:extLst>
            </p:cNvPr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Google Shape;901;p34">
              <a:extLst>
                <a:ext uri="{FF2B5EF4-FFF2-40B4-BE49-F238E27FC236}">
                  <a16:creationId xmlns:a16="http://schemas.microsoft.com/office/drawing/2014/main" id="{ACDEBDF4-8EEB-0749-881D-7C260A39B17F}"/>
                </a:ext>
              </a:extLst>
            </p:cNvPr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Google Shape;902;p34">
              <a:extLst>
                <a:ext uri="{FF2B5EF4-FFF2-40B4-BE49-F238E27FC236}">
                  <a16:creationId xmlns:a16="http://schemas.microsoft.com/office/drawing/2014/main" id="{4FA51369-F1F0-B349-BDC2-A3C9A4A0ACFF}"/>
                </a:ext>
              </a:extLst>
            </p:cNvPr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Google Shape;903;p34">
              <a:extLst>
                <a:ext uri="{FF2B5EF4-FFF2-40B4-BE49-F238E27FC236}">
                  <a16:creationId xmlns:a16="http://schemas.microsoft.com/office/drawing/2014/main" id="{BBF4B885-BB03-FA4F-B9CD-B74BF0879880}"/>
                </a:ext>
              </a:extLst>
            </p:cNvPr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Google Shape;904;p34">
              <a:extLst>
                <a:ext uri="{FF2B5EF4-FFF2-40B4-BE49-F238E27FC236}">
                  <a16:creationId xmlns:a16="http://schemas.microsoft.com/office/drawing/2014/main" id="{61B12BCC-8896-2E4B-816A-8EA421257AF5}"/>
                </a:ext>
              </a:extLst>
            </p:cNvPr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Google Shape;905;p34">
              <a:extLst>
                <a:ext uri="{FF2B5EF4-FFF2-40B4-BE49-F238E27FC236}">
                  <a16:creationId xmlns:a16="http://schemas.microsoft.com/office/drawing/2014/main" id="{6CC585A5-3E67-5945-B10B-02C65272ECBE}"/>
                </a:ext>
              </a:extLst>
            </p:cNvPr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Google Shape;906;p34">
              <a:extLst>
                <a:ext uri="{FF2B5EF4-FFF2-40B4-BE49-F238E27FC236}">
                  <a16:creationId xmlns:a16="http://schemas.microsoft.com/office/drawing/2014/main" id="{7C0EABBA-9C5A-1A4D-BA03-98B5799E676A}"/>
                </a:ext>
              </a:extLst>
            </p:cNvPr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Google Shape;907;p34">
              <a:extLst>
                <a:ext uri="{FF2B5EF4-FFF2-40B4-BE49-F238E27FC236}">
                  <a16:creationId xmlns:a16="http://schemas.microsoft.com/office/drawing/2014/main" id="{493F0D16-C45E-7144-B6FA-25298EDEC6C7}"/>
                </a:ext>
              </a:extLst>
            </p:cNvPr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Google Shape;908;p34">
              <a:extLst>
                <a:ext uri="{FF2B5EF4-FFF2-40B4-BE49-F238E27FC236}">
                  <a16:creationId xmlns:a16="http://schemas.microsoft.com/office/drawing/2014/main" id="{0129390B-AA73-DA49-ABC4-82F7B53DB629}"/>
                </a:ext>
              </a:extLst>
            </p:cNvPr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Google Shape;909;p34">
              <a:extLst>
                <a:ext uri="{FF2B5EF4-FFF2-40B4-BE49-F238E27FC236}">
                  <a16:creationId xmlns:a16="http://schemas.microsoft.com/office/drawing/2014/main" id="{7B3231B5-703A-8A4F-82D4-A7D404929A2D}"/>
                </a:ext>
              </a:extLst>
            </p:cNvPr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Google Shape;910;p34">
              <a:extLst>
                <a:ext uri="{FF2B5EF4-FFF2-40B4-BE49-F238E27FC236}">
                  <a16:creationId xmlns:a16="http://schemas.microsoft.com/office/drawing/2014/main" id="{9DCD4A1B-1F98-6F45-9429-71B901F13E03}"/>
                </a:ext>
              </a:extLst>
            </p:cNvPr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Google Shape;911;p34">
              <a:extLst>
                <a:ext uri="{FF2B5EF4-FFF2-40B4-BE49-F238E27FC236}">
                  <a16:creationId xmlns:a16="http://schemas.microsoft.com/office/drawing/2014/main" id="{71816735-04D9-D545-B068-34E5243C6372}"/>
                </a:ext>
              </a:extLst>
            </p:cNvPr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Google Shape;912;p34">
              <a:extLst>
                <a:ext uri="{FF2B5EF4-FFF2-40B4-BE49-F238E27FC236}">
                  <a16:creationId xmlns:a16="http://schemas.microsoft.com/office/drawing/2014/main" id="{CED86C6E-BF1F-A941-A838-BB9B489CC787}"/>
                </a:ext>
              </a:extLst>
            </p:cNvPr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Google Shape;913;p34">
              <a:extLst>
                <a:ext uri="{FF2B5EF4-FFF2-40B4-BE49-F238E27FC236}">
                  <a16:creationId xmlns:a16="http://schemas.microsoft.com/office/drawing/2014/main" id="{E1BCB4F2-D6E9-DF41-A773-98B0BC4946ED}"/>
                </a:ext>
              </a:extLst>
            </p:cNvPr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Google Shape;914;p34">
              <a:extLst>
                <a:ext uri="{FF2B5EF4-FFF2-40B4-BE49-F238E27FC236}">
                  <a16:creationId xmlns:a16="http://schemas.microsoft.com/office/drawing/2014/main" id="{39E0CFC0-AF0D-B148-8440-445C38366B58}"/>
                </a:ext>
              </a:extLst>
            </p:cNvPr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Google Shape;915;p34">
              <a:extLst>
                <a:ext uri="{FF2B5EF4-FFF2-40B4-BE49-F238E27FC236}">
                  <a16:creationId xmlns:a16="http://schemas.microsoft.com/office/drawing/2014/main" id="{89958842-F9AB-8A45-90AD-E8A4276B0FFE}"/>
                </a:ext>
              </a:extLst>
            </p:cNvPr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Google Shape;916;p34">
              <a:extLst>
                <a:ext uri="{FF2B5EF4-FFF2-40B4-BE49-F238E27FC236}">
                  <a16:creationId xmlns:a16="http://schemas.microsoft.com/office/drawing/2014/main" id="{66D65FC8-C8A3-5C44-99BF-D9B89BF9B5B3}"/>
                </a:ext>
              </a:extLst>
            </p:cNvPr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Google Shape;917;p34">
              <a:extLst>
                <a:ext uri="{FF2B5EF4-FFF2-40B4-BE49-F238E27FC236}">
                  <a16:creationId xmlns:a16="http://schemas.microsoft.com/office/drawing/2014/main" id="{125149E3-3DF7-0042-BEAA-14F00E26E05F}"/>
                </a:ext>
              </a:extLst>
            </p:cNvPr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Google Shape;918;p34">
              <a:extLst>
                <a:ext uri="{FF2B5EF4-FFF2-40B4-BE49-F238E27FC236}">
                  <a16:creationId xmlns:a16="http://schemas.microsoft.com/office/drawing/2014/main" id="{412F2C98-405C-8149-B461-293C5C957C42}"/>
                </a:ext>
              </a:extLst>
            </p:cNvPr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Google Shape;919;p34">
              <a:extLst>
                <a:ext uri="{FF2B5EF4-FFF2-40B4-BE49-F238E27FC236}">
                  <a16:creationId xmlns:a16="http://schemas.microsoft.com/office/drawing/2014/main" id="{5970080A-D2F2-3240-8A1E-49368469185A}"/>
                </a:ext>
              </a:extLst>
            </p:cNvPr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Google Shape;920;p34">
              <a:extLst>
                <a:ext uri="{FF2B5EF4-FFF2-40B4-BE49-F238E27FC236}">
                  <a16:creationId xmlns:a16="http://schemas.microsoft.com/office/drawing/2014/main" id="{6BAEEAD0-773C-A346-AB5F-A44BE506521A}"/>
                </a:ext>
              </a:extLst>
            </p:cNvPr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4" name="Google Shape;921;p34">
              <a:extLst>
                <a:ext uri="{FF2B5EF4-FFF2-40B4-BE49-F238E27FC236}">
                  <a16:creationId xmlns:a16="http://schemas.microsoft.com/office/drawing/2014/main" id="{3854804F-2B2B-B14C-8384-811FCDBF4D86}"/>
                </a:ext>
              </a:extLst>
            </p:cNvPr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5" name="Google Shape;922;p34">
              <a:extLst>
                <a:ext uri="{FF2B5EF4-FFF2-40B4-BE49-F238E27FC236}">
                  <a16:creationId xmlns:a16="http://schemas.microsoft.com/office/drawing/2014/main" id="{EC1E4EC9-75D2-104B-A275-39209D38662A}"/>
                </a:ext>
              </a:extLst>
            </p:cNvPr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Google Shape;923;p34">
              <a:extLst>
                <a:ext uri="{FF2B5EF4-FFF2-40B4-BE49-F238E27FC236}">
                  <a16:creationId xmlns:a16="http://schemas.microsoft.com/office/drawing/2014/main" id="{2661C3D1-7277-884D-ADF5-C9ACF527B794}"/>
                </a:ext>
              </a:extLst>
            </p:cNvPr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Google Shape;924;p34">
              <a:extLst>
                <a:ext uri="{FF2B5EF4-FFF2-40B4-BE49-F238E27FC236}">
                  <a16:creationId xmlns:a16="http://schemas.microsoft.com/office/drawing/2014/main" id="{EF6E474E-D375-4346-ABFD-45F4FB2F3C47}"/>
                </a:ext>
              </a:extLst>
            </p:cNvPr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Google Shape;925;p34">
              <a:extLst>
                <a:ext uri="{FF2B5EF4-FFF2-40B4-BE49-F238E27FC236}">
                  <a16:creationId xmlns:a16="http://schemas.microsoft.com/office/drawing/2014/main" id="{EE429D4F-BA67-9F47-B90E-662DEFF34DE6}"/>
                </a:ext>
              </a:extLst>
            </p:cNvPr>
            <p:cNvSpPr/>
            <p:nvPr/>
          </p:nvSpPr>
          <p:spPr>
            <a:xfrm>
              <a:off x="3690303" y="4272954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Google Shape;926;p34">
              <a:extLst>
                <a:ext uri="{FF2B5EF4-FFF2-40B4-BE49-F238E27FC236}">
                  <a16:creationId xmlns:a16="http://schemas.microsoft.com/office/drawing/2014/main" id="{B9D97408-09E8-F146-BA86-770D01604ECC}"/>
                </a:ext>
              </a:extLst>
            </p:cNvPr>
            <p:cNvSpPr/>
            <p:nvPr/>
          </p:nvSpPr>
          <p:spPr>
            <a:xfrm>
              <a:off x="3551078" y="3872457"/>
              <a:ext cx="684428" cy="801154"/>
            </a:xfrm>
            <a:custGeom>
              <a:avLst/>
              <a:gdLst/>
              <a:ahLst/>
              <a:cxnLst/>
              <a:rect l="l" t="t" r="r" b="b"/>
              <a:pathLst>
                <a:path w="21355" h="24997" extrusionOk="0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Google Shape;927;p34">
              <a:extLst>
                <a:ext uri="{FF2B5EF4-FFF2-40B4-BE49-F238E27FC236}">
                  <a16:creationId xmlns:a16="http://schemas.microsoft.com/office/drawing/2014/main" id="{DB6973B5-CC5B-684A-BBD7-A1C2B6541357}"/>
                </a:ext>
              </a:extLst>
            </p:cNvPr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Google Shape;928;p34">
              <a:extLst>
                <a:ext uri="{FF2B5EF4-FFF2-40B4-BE49-F238E27FC236}">
                  <a16:creationId xmlns:a16="http://schemas.microsoft.com/office/drawing/2014/main" id="{4B580834-7806-CA4A-AD61-50BF421AABAF}"/>
                </a:ext>
              </a:extLst>
            </p:cNvPr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Google Shape;929;p34">
              <a:extLst>
                <a:ext uri="{FF2B5EF4-FFF2-40B4-BE49-F238E27FC236}">
                  <a16:creationId xmlns:a16="http://schemas.microsoft.com/office/drawing/2014/main" id="{DDF11D0D-3AB9-0744-AAAD-ADD02FA9623A}"/>
                </a:ext>
              </a:extLst>
            </p:cNvPr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Google Shape;930;p34">
              <a:extLst>
                <a:ext uri="{FF2B5EF4-FFF2-40B4-BE49-F238E27FC236}">
                  <a16:creationId xmlns:a16="http://schemas.microsoft.com/office/drawing/2014/main" id="{F48E32DC-7DE4-F34E-9677-ABCDBBFB5EC3}"/>
                </a:ext>
              </a:extLst>
            </p:cNvPr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Google Shape;931;p34">
              <a:extLst>
                <a:ext uri="{FF2B5EF4-FFF2-40B4-BE49-F238E27FC236}">
                  <a16:creationId xmlns:a16="http://schemas.microsoft.com/office/drawing/2014/main" id="{35668625-EC30-754A-86B7-D24E35E025F3}"/>
                </a:ext>
              </a:extLst>
            </p:cNvPr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Google Shape;932;p34">
              <a:extLst>
                <a:ext uri="{FF2B5EF4-FFF2-40B4-BE49-F238E27FC236}">
                  <a16:creationId xmlns:a16="http://schemas.microsoft.com/office/drawing/2014/main" id="{D2B7601F-A3F7-0648-9AA4-90BAD0E36964}"/>
                </a:ext>
              </a:extLst>
            </p:cNvPr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Google Shape;933;p34">
              <a:extLst>
                <a:ext uri="{FF2B5EF4-FFF2-40B4-BE49-F238E27FC236}">
                  <a16:creationId xmlns:a16="http://schemas.microsoft.com/office/drawing/2014/main" id="{D4F83A5E-F8A0-BC45-AE56-64413F3CAC83}"/>
                </a:ext>
              </a:extLst>
            </p:cNvPr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Google Shape;934;p34">
              <a:extLst>
                <a:ext uri="{FF2B5EF4-FFF2-40B4-BE49-F238E27FC236}">
                  <a16:creationId xmlns:a16="http://schemas.microsoft.com/office/drawing/2014/main" id="{36C16A3D-155F-B94C-8D7B-AC6B44C18D1B}"/>
                </a:ext>
              </a:extLst>
            </p:cNvPr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Google Shape;935;p34">
              <a:extLst>
                <a:ext uri="{FF2B5EF4-FFF2-40B4-BE49-F238E27FC236}">
                  <a16:creationId xmlns:a16="http://schemas.microsoft.com/office/drawing/2014/main" id="{A2DA7487-0AC6-E549-A69C-275362A20300}"/>
                </a:ext>
              </a:extLst>
            </p:cNvPr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Google Shape;936;p34">
              <a:extLst>
                <a:ext uri="{FF2B5EF4-FFF2-40B4-BE49-F238E27FC236}">
                  <a16:creationId xmlns:a16="http://schemas.microsoft.com/office/drawing/2014/main" id="{136F99A5-F0CB-0048-97E1-8056107BBEC6}"/>
                </a:ext>
              </a:extLst>
            </p:cNvPr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Google Shape;937;p34">
              <a:extLst>
                <a:ext uri="{FF2B5EF4-FFF2-40B4-BE49-F238E27FC236}">
                  <a16:creationId xmlns:a16="http://schemas.microsoft.com/office/drawing/2014/main" id="{9E632089-E455-1E47-80FA-41E9E0E1EA13}"/>
                </a:ext>
              </a:extLst>
            </p:cNvPr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Google Shape;938;p34">
              <a:extLst>
                <a:ext uri="{FF2B5EF4-FFF2-40B4-BE49-F238E27FC236}">
                  <a16:creationId xmlns:a16="http://schemas.microsoft.com/office/drawing/2014/main" id="{8FE8D11A-F895-104F-BE22-6B1F576A2F95}"/>
                </a:ext>
              </a:extLst>
            </p:cNvPr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Google Shape;939;p34">
              <a:extLst>
                <a:ext uri="{FF2B5EF4-FFF2-40B4-BE49-F238E27FC236}">
                  <a16:creationId xmlns:a16="http://schemas.microsoft.com/office/drawing/2014/main" id="{484281EC-0A32-3F47-8288-5D78FA471F55}"/>
                </a:ext>
              </a:extLst>
            </p:cNvPr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Google Shape;940;p34">
              <a:extLst>
                <a:ext uri="{FF2B5EF4-FFF2-40B4-BE49-F238E27FC236}">
                  <a16:creationId xmlns:a16="http://schemas.microsoft.com/office/drawing/2014/main" id="{8E28EA83-90C0-1C40-A293-47AEDE118B28}"/>
                </a:ext>
              </a:extLst>
            </p:cNvPr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Google Shape;941;p34">
              <a:extLst>
                <a:ext uri="{FF2B5EF4-FFF2-40B4-BE49-F238E27FC236}">
                  <a16:creationId xmlns:a16="http://schemas.microsoft.com/office/drawing/2014/main" id="{D23BAF8C-8EFE-C741-BE72-324132BEC2CE}"/>
                </a:ext>
              </a:extLst>
            </p:cNvPr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Google Shape;942;p34">
              <a:extLst>
                <a:ext uri="{FF2B5EF4-FFF2-40B4-BE49-F238E27FC236}">
                  <a16:creationId xmlns:a16="http://schemas.microsoft.com/office/drawing/2014/main" id="{2F0A9694-F34A-F24C-B07E-1ABCC9B970DF}"/>
                </a:ext>
              </a:extLst>
            </p:cNvPr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Google Shape;943;p34">
              <a:extLst>
                <a:ext uri="{FF2B5EF4-FFF2-40B4-BE49-F238E27FC236}">
                  <a16:creationId xmlns:a16="http://schemas.microsoft.com/office/drawing/2014/main" id="{3D3F5069-8391-694B-AF52-E42391D143E9}"/>
                </a:ext>
              </a:extLst>
            </p:cNvPr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Google Shape;944;p34">
              <a:extLst>
                <a:ext uri="{FF2B5EF4-FFF2-40B4-BE49-F238E27FC236}">
                  <a16:creationId xmlns:a16="http://schemas.microsoft.com/office/drawing/2014/main" id="{E9277607-4A8F-6B43-802B-75F9E2510953}"/>
                </a:ext>
              </a:extLst>
            </p:cNvPr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Google Shape;945;p34">
              <a:extLst>
                <a:ext uri="{FF2B5EF4-FFF2-40B4-BE49-F238E27FC236}">
                  <a16:creationId xmlns:a16="http://schemas.microsoft.com/office/drawing/2014/main" id="{A5917B8D-6B9E-7D40-8898-CB4AFD073FFE}"/>
                </a:ext>
              </a:extLst>
            </p:cNvPr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Google Shape;946;p34">
              <a:extLst>
                <a:ext uri="{FF2B5EF4-FFF2-40B4-BE49-F238E27FC236}">
                  <a16:creationId xmlns:a16="http://schemas.microsoft.com/office/drawing/2014/main" id="{39BB213C-FB9D-E046-84D2-8A1E53816EE2}"/>
                </a:ext>
              </a:extLst>
            </p:cNvPr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Google Shape;947;p34">
              <a:extLst>
                <a:ext uri="{FF2B5EF4-FFF2-40B4-BE49-F238E27FC236}">
                  <a16:creationId xmlns:a16="http://schemas.microsoft.com/office/drawing/2014/main" id="{933AD8C4-286D-454B-B4C7-B3EDD6482272}"/>
                </a:ext>
              </a:extLst>
            </p:cNvPr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Google Shape;948;p34">
              <a:extLst>
                <a:ext uri="{FF2B5EF4-FFF2-40B4-BE49-F238E27FC236}">
                  <a16:creationId xmlns:a16="http://schemas.microsoft.com/office/drawing/2014/main" id="{F213F9C2-DFB1-8948-B95C-975C67F4FD82}"/>
                </a:ext>
              </a:extLst>
            </p:cNvPr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Google Shape;949;p34">
              <a:extLst>
                <a:ext uri="{FF2B5EF4-FFF2-40B4-BE49-F238E27FC236}">
                  <a16:creationId xmlns:a16="http://schemas.microsoft.com/office/drawing/2014/main" id="{11D8E707-CB65-AF4B-8E7A-846ED6AA1DF1}"/>
                </a:ext>
              </a:extLst>
            </p:cNvPr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Google Shape;950;p34">
              <a:extLst>
                <a:ext uri="{FF2B5EF4-FFF2-40B4-BE49-F238E27FC236}">
                  <a16:creationId xmlns:a16="http://schemas.microsoft.com/office/drawing/2014/main" id="{13334635-B763-F048-A232-1F158070D6D1}"/>
                </a:ext>
              </a:extLst>
            </p:cNvPr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Google Shape;951;p34">
              <a:extLst>
                <a:ext uri="{FF2B5EF4-FFF2-40B4-BE49-F238E27FC236}">
                  <a16:creationId xmlns:a16="http://schemas.microsoft.com/office/drawing/2014/main" id="{C53DA469-0FF8-C640-B9D1-B42DF6D28FA4}"/>
                </a:ext>
              </a:extLst>
            </p:cNvPr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Google Shape;952;p34">
              <a:extLst>
                <a:ext uri="{FF2B5EF4-FFF2-40B4-BE49-F238E27FC236}">
                  <a16:creationId xmlns:a16="http://schemas.microsoft.com/office/drawing/2014/main" id="{02AD3DBF-B9AD-9744-A9B2-103DDFE03AAE}"/>
                </a:ext>
              </a:extLst>
            </p:cNvPr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6" name="Google Shape;953;p34">
              <a:extLst>
                <a:ext uri="{FF2B5EF4-FFF2-40B4-BE49-F238E27FC236}">
                  <a16:creationId xmlns:a16="http://schemas.microsoft.com/office/drawing/2014/main" id="{4196DED6-EF7C-D946-9ADD-5FB2E0D0DF0F}"/>
                </a:ext>
              </a:extLst>
            </p:cNvPr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Google Shape;954;p34">
              <a:extLst>
                <a:ext uri="{FF2B5EF4-FFF2-40B4-BE49-F238E27FC236}">
                  <a16:creationId xmlns:a16="http://schemas.microsoft.com/office/drawing/2014/main" id="{FA40FDF5-3A33-5D4B-9C5A-CD759C283AB8}"/>
                </a:ext>
              </a:extLst>
            </p:cNvPr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Google Shape;955;p34">
              <a:extLst>
                <a:ext uri="{FF2B5EF4-FFF2-40B4-BE49-F238E27FC236}">
                  <a16:creationId xmlns:a16="http://schemas.microsoft.com/office/drawing/2014/main" id="{B04CF2F5-DFED-E644-9EEC-59D7CB53734F}"/>
                </a:ext>
              </a:extLst>
            </p:cNvPr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Google Shape;956;p34">
              <a:extLst>
                <a:ext uri="{FF2B5EF4-FFF2-40B4-BE49-F238E27FC236}">
                  <a16:creationId xmlns:a16="http://schemas.microsoft.com/office/drawing/2014/main" id="{E214A8DF-8B1C-CD42-A035-7AB8E3EAF61F}"/>
                </a:ext>
              </a:extLst>
            </p:cNvPr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Google Shape;957;p34">
              <a:extLst>
                <a:ext uri="{FF2B5EF4-FFF2-40B4-BE49-F238E27FC236}">
                  <a16:creationId xmlns:a16="http://schemas.microsoft.com/office/drawing/2014/main" id="{E3C601B0-6263-9243-9C6B-39D0AC978753}"/>
                </a:ext>
              </a:extLst>
            </p:cNvPr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Google Shape;958;p34">
              <a:extLst>
                <a:ext uri="{FF2B5EF4-FFF2-40B4-BE49-F238E27FC236}">
                  <a16:creationId xmlns:a16="http://schemas.microsoft.com/office/drawing/2014/main" id="{221F87B9-742C-174B-ABEA-494367A0861A}"/>
                </a:ext>
              </a:extLst>
            </p:cNvPr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Google Shape;959;p34">
              <a:extLst>
                <a:ext uri="{FF2B5EF4-FFF2-40B4-BE49-F238E27FC236}">
                  <a16:creationId xmlns:a16="http://schemas.microsoft.com/office/drawing/2014/main" id="{B8422C99-400D-F942-A953-E5292F5CDC23}"/>
                </a:ext>
              </a:extLst>
            </p:cNvPr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3" name="Google Shape;960;p34">
              <a:extLst>
                <a:ext uri="{FF2B5EF4-FFF2-40B4-BE49-F238E27FC236}">
                  <a16:creationId xmlns:a16="http://schemas.microsoft.com/office/drawing/2014/main" id="{66D07573-11E8-DF4A-9930-412DEEDE6A15}"/>
                </a:ext>
              </a:extLst>
            </p:cNvPr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Google Shape;961;p34">
              <a:extLst>
                <a:ext uri="{FF2B5EF4-FFF2-40B4-BE49-F238E27FC236}">
                  <a16:creationId xmlns:a16="http://schemas.microsoft.com/office/drawing/2014/main" id="{C22D9CF5-B8A2-E14A-BF7A-94D5060EF1DC}"/>
                </a:ext>
              </a:extLst>
            </p:cNvPr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Google Shape;962;p34">
              <a:extLst>
                <a:ext uri="{FF2B5EF4-FFF2-40B4-BE49-F238E27FC236}">
                  <a16:creationId xmlns:a16="http://schemas.microsoft.com/office/drawing/2014/main" id="{7B00201C-505A-114F-813D-7E6FAF342EF4}"/>
                </a:ext>
              </a:extLst>
            </p:cNvPr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Google Shape;963;p34">
              <a:extLst>
                <a:ext uri="{FF2B5EF4-FFF2-40B4-BE49-F238E27FC236}">
                  <a16:creationId xmlns:a16="http://schemas.microsoft.com/office/drawing/2014/main" id="{50071379-354C-E04F-BB8D-6B3F17D25575}"/>
                </a:ext>
              </a:extLst>
            </p:cNvPr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Google Shape;964;p34">
              <a:extLst>
                <a:ext uri="{FF2B5EF4-FFF2-40B4-BE49-F238E27FC236}">
                  <a16:creationId xmlns:a16="http://schemas.microsoft.com/office/drawing/2014/main" id="{77160B1B-8D4C-9C4B-8AE1-615B8A916397}"/>
                </a:ext>
              </a:extLst>
            </p:cNvPr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Google Shape;965;p34">
              <a:extLst>
                <a:ext uri="{FF2B5EF4-FFF2-40B4-BE49-F238E27FC236}">
                  <a16:creationId xmlns:a16="http://schemas.microsoft.com/office/drawing/2014/main" id="{C6066C6D-8B5C-4348-AF96-36D32D80DAC1}"/>
                </a:ext>
              </a:extLst>
            </p:cNvPr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" name="Google Shape;966;p34">
              <a:extLst>
                <a:ext uri="{FF2B5EF4-FFF2-40B4-BE49-F238E27FC236}">
                  <a16:creationId xmlns:a16="http://schemas.microsoft.com/office/drawing/2014/main" id="{5FC92B08-8D5B-2946-832F-0E4BADB9A5E5}"/>
                </a:ext>
              </a:extLst>
            </p:cNvPr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Google Shape;967;p34">
              <a:extLst>
                <a:ext uri="{FF2B5EF4-FFF2-40B4-BE49-F238E27FC236}">
                  <a16:creationId xmlns:a16="http://schemas.microsoft.com/office/drawing/2014/main" id="{1E16B9CF-A1C7-DE46-B60F-03D544E19613}"/>
                </a:ext>
              </a:extLst>
            </p:cNvPr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Google Shape;968;p34">
              <a:extLst>
                <a:ext uri="{FF2B5EF4-FFF2-40B4-BE49-F238E27FC236}">
                  <a16:creationId xmlns:a16="http://schemas.microsoft.com/office/drawing/2014/main" id="{84283E52-E32A-FF40-954B-A9D2DC9E538F}"/>
                </a:ext>
              </a:extLst>
            </p:cNvPr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Google Shape;969;p34">
              <a:extLst>
                <a:ext uri="{FF2B5EF4-FFF2-40B4-BE49-F238E27FC236}">
                  <a16:creationId xmlns:a16="http://schemas.microsoft.com/office/drawing/2014/main" id="{E4289D93-FAC3-0C43-B42F-47F1C13250FB}"/>
                </a:ext>
              </a:extLst>
            </p:cNvPr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3" name="Google Shape;970;p34">
              <a:extLst>
                <a:ext uri="{FF2B5EF4-FFF2-40B4-BE49-F238E27FC236}">
                  <a16:creationId xmlns:a16="http://schemas.microsoft.com/office/drawing/2014/main" id="{1616B242-7733-A44A-A005-A162EFEC9CD5}"/>
                </a:ext>
              </a:extLst>
            </p:cNvPr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Google Shape;971;p34">
              <a:extLst>
                <a:ext uri="{FF2B5EF4-FFF2-40B4-BE49-F238E27FC236}">
                  <a16:creationId xmlns:a16="http://schemas.microsoft.com/office/drawing/2014/main" id="{B43BA0B2-094A-8145-9BA9-87C4DA24AC75}"/>
                </a:ext>
              </a:extLst>
            </p:cNvPr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Google Shape;972;p34">
              <a:extLst>
                <a:ext uri="{FF2B5EF4-FFF2-40B4-BE49-F238E27FC236}">
                  <a16:creationId xmlns:a16="http://schemas.microsoft.com/office/drawing/2014/main" id="{7B4CBBB3-3E89-F04F-A730-216328A34773}"/>
                </a:ext>
              </a:extLst>
            </p:cNvPr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Google Shape;973;p34">
              <a:extLst>
                <a:ext uri="{FF2B5EF4-FFF2-40B4-BE49-F238E27FC236}">
                  <a16:creationId xmlns:a16="http://schemas.microsoft.com/office/drawing/2014/main" id="{BEE26408-166A-C941-9CD4-79C0CF8FC8ED}"/>
                </a:ext>
              </a:extLst>
            </p:cNvPr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Google Shape;974;p34">
              <a:extLst>
                <a:ext uri="{FF2B5EF4-FFF2-40B4-BE49-F238E27FC236}">
                  <a16:creationId xmlns:a16="http://schemas.microsoft.com/office/drawing/2014/main" id="{FB55E4B7-3392-F347-8DE7-7CF712B531FB}"/>
                </a:ext>
              </a:extLst>
            </p:cNvPr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Google Shape;975;p34">
              <a:extLst>
                <a:ext uri="{FF2B5EF4-FFF2-40B4-BE49-F238E27FC236}">
                  <a16:creationId xmlns:a16="http://schemas.microsoft.com/office/drawing/2014/main" id="{B514B03E-9C54-1447-BAC5-C0FC5537E360}"/>
                </a:ext>
              </a:extLst>
            </p:cNvPr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Google Shape;976;p34">
              <a:extLst>
                <a:ext uri="{FF2B5EF4-FFF2-40B4-BE49-F238E27FC236}">
                  <a16:creationId xmlns:a16="http://schemas.microsoft.com/office/drawing/2014/main" id="{0F728AFE-609C-A34C-A677-042EB0492B93}"/>
                </a:ext>
              </a:extLst>
            </p:cNvPr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Google Shape;977;p34">
              <a:extLst>
                <a:ext uri="{FF2B5EF4-FFF2-40B4-BE49-F238E27FC236}">
                  <a16:creationId xmlns:a16="http://schemas.microsoft.com/office/drawing/2014/main" id="{8FCC344B-662B-0040-9E51-6E317B195AF5}"/>
                </a:ext>
              </a:extLst>
            </p:cNvPr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Google Shape;978;p34">
              <a:extLst>
                <a:ext uri="{FF2B5EF4-FFF2-40B4-BE49-F238E27FC236}">
                  <a16:creationId xmlns:a16="http://schemas.microsoft.com/office/drawing/2014/main" id="{037C17E7-62FB-2F4D-AB8E-5B00B1AD5C54}"/>
                </a:ext>
              </a:extLst>
            </p:cNvPr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Google Shape;979;p34">
              <a:extLst>
                <a:ext uri="{FF2B5EF4-FFF2-40B4-BE49-F238E27FC236}">
                  <a16:creationId xmlns:a16="http://schemas.microsoft.com/office/drawing/2014/main" id="{E300555C-9B59-4F47-959D-C29EDB735838}"/>
                </a:ext>
              </a:extLst>
            </p:cNvPr>
            <p:cNvSpPr/>
            <p:nvPr/>
          </p:nvSpPr>
          <p:spPr>
            <a:xfrm>
              <a:off x="5974250" y="894499"/>
              <a:ext cx="1164248" cy="766348"/>
            </a:xfrm>
            <a:custGeom>
              <a:avLst/>
              <a:gdLst/>
              <a:ahLst/>
              <a:cxnLst/>
              <a:rect l="l" t="t" r="r" b="b"/>
              <a:pathLst>
                <a:path w="36326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3" name="Google Shape;980;p34">
              <a:extLst>
                <a:ext uri="{FF2B5EF4-FFF2-40B4-BE49-F238E27FC236}">
                  <a16:creationId xmlns:a16="http://schemas.microsoft.com/office/drawing/2014/main" id="{F664DD7E-526C-9346-BA23-8275D8B46AA1}"/>
                </a:ext>
              </a:extLst>
            </p:cNvPr>
            <p:cNvSpPr/>
            <p:nvPr/>
          </p:nvSpPr>
          <p:spPr>
            <a:xfrm>
              <a:off x="5919637" y="894499"/>
              <a:ext cx="1164216" cy="766348"/>
            </a:xfrm>
            <a:custGeom>
              <a:avLst/>
              <a:gdLst/>
              <a:ahLst/>
              <a:cxnLst/>
              <a:rect l="l" t="t" r="r" b="b"/>
              <a:pathLst>
                <a:path w="36325" h="23911" extrusionOk="0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4" name="Google Shape;981;p34">
              <a:extLst>
                <a:ext uri="{FF2B5EF4-FFF2-40B4-BE49-F238E27FC236}">
                  <a16:creationId xmlns:a16="http://schemas.microsoft.com/office/drawing/2014/main" id="{96F9DDF4-33CD-5548-8D14-EA0403B88279}"/>
                </a:ext>
              </a:extLst>
            </p:cNvPr>
            <p:cNvSpPr/>
            <p:nvPr/>
          </p:nvSpPr>
          <p:spPr>
            <a:xfrm>
              <a:off x="5957136" y="915364"/>
              <a:ext cx="1080149" cy="710645"/>
            </a:xfrm>
            <a:custGeom>
              <a:avLst/>
              <a:gdLst/>
              <a:ahLst/>
              <a:cxnLst/>
              <a:rect l="l" t="t" r="r" b="b"/>
              <a:pathLst>
                <a:path w="33702" h="22173" extrusionOk="0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Google Shape;982;p34">
              <a:extLst>
                <a:ext uri="{FF2B5EF4-FFF2-40B4-BE49-F238E27FC236}">
                  <a16:creationId xmlns:a16="http://schemas.microsoft.com/office/drawing/2014/main" id="{4E05E5C7-0E5C-B74D-B085-AF11FE700E4C}"/>
                </a:ext>
              </a:extLst>
            </p:cNvPr>
            <p:cNvSpPr/>
            <p:nvPr/>
          </p:nvSpPr>
          <p:spPr>
            <a:xfrm>
              <a:off x="6065849" y="1029430"/>
              <a:ext cx="51953" cy="477192"/>
            </a:xfrm>
            <a:custGeom>
              <a:avLst/>
              <a:gdLst/>
              <a:ahLst/>
              <a:cxnLst/>
              <a:rect l="l" t="t" r="r" b="b"/>
              <a:pathLst>
                <a:path w="1621" h="14889" extrusionOk="0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Google Shape;983;p34">
              <a:extLst>
                <a:ext uri="{FF2B5EF4-FFF2-40B4-BE49-F238E27FC236}">
                  <a16:creationId xmlns:a16="http://schemas.microsoft.com/office/drawing/2014/main" id="{8C890AAF-B91C-B84B-A093-BB4F9BC81589}"/>
                </a:ext>
              </a:extLst>
            </p:cNvPr>
            <p:cNvSpPr/>
            <p:nvPr/>
          </p:nvSpPr>
          <p:spPr>
            <a:xfrm>
              <a:off x="6148314" y="1050871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Google Shape;984;p34">
              <a:extLst>
                <a:ext uri="{FF2B5EF4-FFF2-40B4-BE49-F238E27FC236}">
                  <a16:creationId xmlns:a16="http://schemas.microsoft.com/office/drawing/2014/main" id="{556CEB44-401A-4E4D-A9D3-10A0A95FF186}"/>
                </a:ext>
              </a:extLst>
            </p:cNvPr>
            <p:cNvSpPr/>
            <p:nvPr/>
          </p:nvSpPr>
          <p:spPr>
            <a:xfrm>
              <a:off x="6275745" y="1050871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Google Shape;985;p34">
              <a:extLst>
                <a:ext uri="{FF2B5EF4-FFF2-40B4-BE49-F238E27FC236}">
                  <a16:creationId xmlns:a16="http://schemas.microsoft.com/office/drawing/2014/main" id="{CC739855-E02E-0742-B371-2CEAA95DFC00}"/>
                </a:ext>
              </a:extLst>
            </p:cNvPr>
            <p:cNvSpPr/>
            <p:nvPr/>
          </p:nvSpPr>
          <p:spPr>
            <a:xfrm>
              <a:off x="6136520" y="1303617"/>
              <a:ext cx="100701" cy="4840"/>
            </a:xfrm>
            <a:custGeom>
              <a:avLst/>
              <a:gdLst/>
              <a:ahLst/>
              <a:cxnLst/>
              <a:rect l="l" t="t" r="r" b="b"/>
              <a:pathLst>
                <a:path w="3142" h="151" extrusionOk="0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Google Shape;986;p34">
              <a:extLst>
                <a:ext uri="{FF2B5EF4-FFF2-40B4-BE49-F238E27FC236}">
                  <a16:creationId xmlns:a16="http://schemas.microsoft.com/office/drawing/2014/main" id="{5687885E-CAFE-554F-83A0-F4784D4AAAC2}"/>
                </a:ext>
              </a:extLst>
            </p:cNvPr>
            <p:cNvSpPr/>
            <p:nvPr/>
          </p:nvSpPr>
          <p:spPr>
            <a:xfrm>
              <a:off x="6263982" y="1303617"/>
              <a:ext cx="398990" cy="4840"/>
            </a:xfrm>
            <a:custGeom>
              <a:avLst/>
              <a:gdLst/>
              <a:ahLst/>
              <a:cxnLst/>
              <a:rect l="l" t="t" r="r" b="b"/>
              <a:pathLst>
                <a:path w="12449" h="151" extrusionOk="0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Google Shape;987;p34">
              <a:extLst>
                <a:ext uri="{FF2B5EF4-FFF2-40B4-BE49-F238E27FC236}">
                  <a16:creationId xmlns:a16="http://schemas.microsoft.com/office/drawing/2014/main" id="{4A92C2AC-DADB-6B4A-9AD6-84ABCE84118A}"/>
                </a:ext>
              </a:extLst>
            </p:cNvPr>
            <p:cNvSpPr/>
            <p:nvPr/>
          </p:nvSpPr>
          <p:spPr>
            <a:xfrm>
              <a:off x="6127962" y="1419831"/>
              <a:ext cx="399503" cy="5384"/>
            </a:xfrm>
            <a:custGeom>
              <a:avLst/>
              <a:gdLst/>
              <a:ahLst/>
              <a:cxnLst/>
              <a:rect l="l" t="t" r="r" b="b"/>
              <a:pathLst>
                <a:path w="12465" h="168" extrusionOk="0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1" name="Google Shape;988;p34">
              <a:extLst>
                <a:ext uri="{FF2B5EF4-FFF2-40B4-BE49-F238E27FC236}">
                  <a16:creationId xmlns:a16="http://schemas.microsoft.com/office/drawing/2014/main" id="{2BBC4A05-3D55-1641-AE04-6A12BDC27632}"/>
                </a:ext>
              </a:extLst>
            </p:cNvPr>
            <p:cNvSpPr/>
            <p:nvPr/>
          </p:nvSpPr>
          <p:spPr>
            <a:xfrm>
              <a:off x="6152064" y="1122086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2" name="Google Shape;989;p34">
              <a:extLst>
                <a:ext uri="{FF2B5EF4-FFF2-40B4-BE49-F238E27FC236}">
                  <a16:creationId xmlns:a16="http://schemas.microsoft.com/office/drawing/2014/main" id="{24F94B15-47D2-B346-A346-0271794B5EFA}"/>
                </a:ext>
              </a:extLst>
            </p:cNvPr>
            <p:cNvSpPr/>
            <p:nvPr/>
          </p:nvSpPr>
          <p:spPr>
            <a:xfrm>
              <a:off x="6148314" y="1226505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3" name="Google Shape;990;p34">
              <a:extLst>
                <a:ext uri="{FF2B5EF4-FFF2-40B4-BE49-F238E27FC236}">
                  <a16:creationId xmlns:a16="http://schemas.microsoft.com/office/drawing/2014/main" id="{B36B6CAC-EA9D-964A-B1F3-F908B264437C}"/>
                </a:ext>
              </a:extLst>
            </p:cNvPr>
            <p:cNvSpPr/>
            <p:nvPr/>
          </p:nvSpPr>
          <p:spPr>
            <a:xfrm>
              <a:off x="6267732" y="1375922"/>
              <a:ext cx="140860" cy="5384"/>
            </a:xfrm>
            <a:custGeom>
              <a:avLst/>
              <a:gdLst/>
              <a:ahLst/>
              <a:cxnLst/>
              <a:rect l="l" t="t" r="r" b="b"/>
              <a:pathLst>
                <a:path w="4395" h="168" extrusionOk="0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4" name="Google Shape;991;p34">
              <a:extLst>
                <a:ext uri="{FF2B5EF4-FFF2-40B4-BE49-F238E27FC236}">
                  <a16:creationId xmlns:a16="http://schemas.microsoft.com/office/drawing/2014/main" id="{9EB13B1B-C5C0-434B-BE5A-B6247EDCB58F}"/>
                </a:ext>
              </a:extLst>
            </p:cNvPr>
            <p:cNvSpPr/>
            <p:nvPr/>
          </p:nvSpPr>
          <p:spPr>
            <a:xfrm>
              <a:off x="6445514" y="1122086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5" name="Google Shape;992;p34">
              <a:extLst>
                <a:ext uri="{FF2B5EF4-FFF2-40B4-BE49-F238E27FC236}">
                  <a16:creationId xmlns:a16="http://schemas.microsoft.com/office/drawing/2014/main" id="{972F9B7C-1912-D64A-B1AF-527620CF21AB}"/>
                </a:ext>
              </a:extLst>
            </p:cNvPr>
            <p:cNvSpPr/>
            <p:nvPr/>
          </p:nvSpPr>
          <p:spPr>
            <a:xfrm>
              <a:off x="6334653" y="1232915"/>
              <a:ext cx="359889" cy="4872"/>
            </a:xfrm>
            <a:custGeom>
              <a:avLst/>
              <a:gdLst/>
              <a:ahLst/>
              <a:cxnLst/>
              <a:rect l="l" t="t" r="r" b="b"/>
              <a:pathLst>
                <a:path w="11229" h="152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Google Shape;993;p34">
              <a:extLst>
                <a:ext uri="{FF2B5EF4-FFF2-40B4-BE49-F238E27FC236}">
                  <a16:creationId xmlns:a16="http://schemas.microsoft.com/office/drawing/2014/main" id="{2770D0B8-3DC6-BB43-A95E-D2682157960D}"/>
                </a:ext>
              </a:extLst>
            </p:cNvPr>
            <p:cNvSpPr/>
            <p:nvPr/>
          </p:nvSpPr>
          <p:spPr>
            <a:xfrm>
              <a:off x="6458366" y="1375922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7" name="Google Shape;994;p34">
              <a:extLst>
                <a:ext uri="{FF2B5EF4-FFF2-40B4-BE49-F238E27FC236}">
                  <a16:creationId xmlns:a16="http://schemas.microsoft.com/office/drawing/2014/main" id="{3E5976A4-90CC-3946-922A-E1FC76D6E7EB}"/>
                </a:ext>
              </a:extLst>
            </p:cNvPr>
            <p:cNvSpPr/>
            <p:nvPr/>
          </p:nvSpPr>
          <p:spPr>
            <a:xfrm>
              <a:off x="6129565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8" name="Google Shape;995;p34">
              <a:extLst>
                <a:ext uri="{FF2B5EF4-FFF2-40B4-BE49-F238E27FC236}">
                  <a16:creationId xmlns:a16="http://schemas.microsoft.com/office/drawing/2014/main" id="{C4647245-F0F0-8241-8097-CAAC796ACEE0}"/>
                </a:ext>
              </a:extLst>
            </p:cNvPr>
            <p:cNvSpPr/>
            <p:nvPr/>
          </p:nvSpPr>
          <p:spPr>
            <a:xfrm>
              <a:off x="6527978" y="1504443"/>
              <a:ext cx="359889" cy="4840"/>
            </a:xfrm>
            <a:custGeom>
              <a:avLst/>
              <a:gdLst/>
              <a:ahLst/>
              <a:cxnLst/>
              <a:rect l="l" t="t" r="r" b="b"/>
              <a:pathLst>
                <a:path w="11229" h="151" extrusionOk="0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9" name="Google Shape;996;p34">
              <a:extLst>
                <a:ext uri="{FF2B5EF4-FFF2-40B4-BE49-F238E27FC236}">
                  <a16:creationId xmlns:a16="http://schemas.microsoft.com/office/drawing/2014/main" id="{6CD98E02-92AC-514C-8A82-5EE9AF8422D4}"/>
                </a:ext>
              </a:extLst>
            </p:cNvPr>
            <p:cNvSpPr/>
            <p:nvPr/>
          </p:nvSpPr>
          <p:spPr>
            <a:xfrm>
              <a:off x="6129565" y="1545659"/>
              <a:ext cx="359889" cy="5384"/>
            </a:xfrm>
            <a:custGeom>
              <a:avLst/>
              <a:gdLst/>
              <a:ahLst/>
              <a:cxnLst/>
              <a:rect l="l" t="t" r="r" b="b"/>
              <a:pathLst>
                <a:path w="11229" h="168" extrusionOk="0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0" name="Google Shape;997;p34">
              <a:extLst>
                <a:ext uri="{FF2B5EF4-FFF2-40B4-BE49-F238E27FC236}">
                  <a16:creationId xmlns:a16="http://schemas.microsoft.com/office/drawing/2014/main" id="{7FE934F4-B553-E24A-A9AA-97A0F3F4C84A}"/>
                </a:ext>
              </a:extLst>
            </p:cNvPr>
            <p:cNvSpPr/>
            <p:nvPr/>
          </p:nvSpPr>
          <p:spPr>
            <a:xfrm>
              <a:off x="6147224" y="1152053"/>
              <a:ext cx="359889" cy="5416"/>
            </a:xfrm>
            <a:custGeom>
              <a:avLst/>
              <a:gdLst/>
              <a:ahLst/>
              <a:cxnLst/>
              <a:rect l="l" t="t" r="r" b="b"/>
              <a:pathLst>
                <a:path w="11229" h="169" extrusionOk="0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1" name="Google Shape;998;p34">
              <a:extLst>
                <a:ext uri="{FF2B5EF4-FFF2-40B4-BE49-F238E27FC236}">
                  <a16:creationId xmlns:a16="http://schemas.microsoft.com/office/drawing/2014/main" id="{EC6A192B-BD04-FA41-BB1F-94E1AA24FB42}"/>
                </a:ext>
              </a:extLst>
            </p:cNvPr>
            <p:cNvSpPr/>
            <p:nvPr/>
          </p:nvSpPr>
          <p:spPr>
            <a:xfrm>
              <a:off x="6318596" y="1122599"/>
              <a:ext cx="92689" cy="4872"/>
            </a:xfrm>
            <a:custGeom>
              <a:avLst/>
              <a:gdLst/>
              <a:ahLst/>
              <a:cxnLst/>
              <a:rect l="l" t="t" r="r" b="b"/>
              <a:pathLst>
                <a:path w="2892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2" name="Google Shape;999;p34">
              <a:extLst>
                <a:ext uri="{FF2B5EF4-FFF2-40B4-BE49-F238E27FC236}">
                  <a16:creationId xmlns:a16="http://schemas.microsoft.com/office/drawing/2014/main" id="{76E05561-F91C-2944-B650-F52B423AB5E7}"/>
                </a:ext>
              </a:extLst>
            </p:cNvPr>
            <p:cNvSpPr/>
            <p:nvPr/>
          </p:nvSpPr>
          <p:spPr>
            <a:xfrm>
              <a:off x="6132225" y="1337879"/>
              <a:ext cx="93233" cy="4872"/>
            </a:xfrm>
            <a:custGeom>
              <a:avLst/>
              <a:gdLst/>
              <a:ahLst/>
              <a:cxnLst/>
              <a:rect l="l" t="t" r="r" b="b"/>
              <a:pathLst>
                <a:path w="2909" h="152" extrusionOk="0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3" name="Google Shape;1000;p34">
              <a:extLst>
                <a:ext uri="{FF2B5EF4-FFF2-40B4-BE49-F238E27FC236}">
                  <a16:creationId xmlns:a16="http://schemas.microsoft.com/office/drawing/2014/main" id="{09546D46-7C03-F94E-A261-2527C6FEFC1F}"/>
                </a:ext>
              </a:extLst>
            </p:cNvPr>
            <p:cNvSpPr/>
            <p:nvPr/>
          </p:nvSpPr>
          <p:spPr>
            <a:xfrm>
              <a:off x="6130110" y="1375922"/>
              <a:ext cx="92657" cy="5384"/>
            </a:xfrm>
            <a:custGeom>
              <a:avLst/>
              <a:gdLst/>
              <a:ahLst/>
              <a:cxnLst/>
              <a:rect l="l" t="t" r="r" b="b"/>
              <a:pathLst>
                <a:path w="2891" h="168" extrusionOk="0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4" name="Google Shape;1001;p34">
              <a:extLst>
                <a:ext uri="{FF2B5EF4-FFF2-40B4-BE49-F238E27FC236}">
                  <a16:creationId xmlns:a16="http://schemas.microsoft.com/office/drawing/2014/main" id="{4016F07C-4B7D-7B44-8E1B-BAEB39D2F134}"/>
                </a:ext>
              </a:extLst>
            </p:cNvPr>
            <p:cNvSpPr/>
            <p:nvPr/>
          </p:nvSpPr>
          <p:spPr>
            <a:xfrm>
              <a:off x="6024056" y="987668"/>
              <a:ext cx="1002524" cy="5384"/>
            </a:xfrm>
            <a:custGeom>
              <a:avLst/>
              <a:gdLst/>
              <a:ahLst/>
              <a:cxnLst/>
              <a:rect l="l" t="t" r="r" b="b"/>
              <a:pathLst>
                <a:path w="31280" h="168" extrusionOk="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Google Shape;1002;p34">
              <a:extLst>
                <a:ext uri="{FF2B5EF4-FFF2-40B4-BE49-F238E27FC236}">
                  <a16:creationId xmlns:a16="http://schemas.microsoft.com/office/drawing/2014/main" id="{3CDC99CF-463F-484D-8D6E-D141D8B12E61}"/>
                </a:ext>
              </a:extLst>
            </p:cNvPr>
            <p:cNvSpPr/>
            <p:nvPr/>
          </p:nvSpPr>
          <p:spPr>
            <a:xfrm>
              <a:off x="6076009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Google Shape;1003;p34">
              <a:extLst>
                <a:ext uri="{FF2B5EF4-FFF2-40B4-BE49-F238E27FC236}">
                  <a16:creationId xmlns:a16="http://schemas.microsoft.com/office/drawing/2014/main" id="{534A3795-2098-3B41-BB56-969B7F0ECB1D}"/>
                </a:ext>
              </a:extLst>
            </p:cNvPr>
            <p:cNvSpPr/>
            <p:nvPr/>
          </p:nvSpPr>
          <p:spPr>
            <a:xfrm>
              <a:off x="6126873" y="944818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Google Shape;1004;p34">
              <a:extLst>
                <a:ext uri="{FF2B5EF4-FFF2-40B4-BE49-F238E27FC236}">
                  <a16:creationId xmlns:a16="http://schemas.microsoft.com/office/drawing/2014/main" id="{2476110B-7DE5-4244-B196-BD7D1C086B48}"/>
                </a:ext>
              </a:extLst>
            </p:cNvPr>
            <p:cNvSpPr/>
            <p:nvPr/>
          </p:nvSpPr>
          <p:spPr>
            <a:xfrm>
              <a:off x="6177768" y="944818"/>
              <a:ext cx="27851" cy="23877"/>
            </a:xfrm>
            <a:custGeom>
              <a:avLst/>
              <a:gdLst/>
              <a:ahLst/>
              <a:cxnLst/>
              <a:rect l="l" t="t" r="r" b="b"/>
              <a:pathLst>
                <a:path w="869" h="745" extrusionOk="0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Google Shape;1005;p34">
              <a:extLst>
                <a:ext uri="{FF2B5EF4-FFF2-40B4-BE49-F238E27FC236}">
                  <a16:creationId xmlns:a16="http://schemas.microsoft.com/office/drawing/2014/main" id="{95475CA0-056E-A94B-ACD0-C32CCD55DCD2}"/>
                </a:ext>
              </a:extLst>
            </p:cNvPr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Google Shape;1006;p34">
              <a:extLst>
                <a:ext uri="{FF2B5EF4-FFF2-40B4-BE49-F238E27FC236}">
                  <a16:creationId xmlns:a16="http://schemas.microsoft.com/office/drawing/2014/main" id="{FA007A9A-AAA8-8145-9707-C610A5B61221}"/>
                </a:ext>
              </a:extLst>
            </p:cNvPr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Google Shape;1007;p34">
              <a:extLst>
                <a:ext uri="{FF2B5EF4-FFF2-40B4-BE49-F238E27FC236}">
                  <a16:creationId xmlns:a16="http://schemas.microsoft.com/office/drawing/2014/main" id="{4106D3D6-5BFA-B346-9EFD-97636BCC0D7D}"/>
                </a:ext>
              </a:extLst>
            </p:cNvPr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Google Shape;1008;p34">
              <a:extLst>
                <a:ext uri="{FF2B5EF4-FFF2-40B4-BE49-F238E27FC236}">
                  <a16:creationId xmlns:a16="http://schemas.microsoft.com/office/drawing/2014/main" id="{3D8F0781-7625-2C41-9B79-381A8A202C7B}"/>
                </a:ext>
              </a:extLst>
            </p:cNvPr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Google Shape;1009;p34">
              <a:extLst>
                <a:ext uri="{FF2B5EF4-FFF2-40B4-BE49-F238E27FC236}">
                  <a16:creationId xmlns:a16="http://schemas.microsoft.com/office/drawing/2014/main" id="{B31A5E94-9E30-B144-8D23-48517CB92451}"/>
                </a:ext>
              </a:extLst>
            </p:cNvPr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Google Shape;1010;p34">
              <a:extLst>
                <a:ext uri="{FF2B5EF4-FFF2-40B4-BE49-F238E27FC236}">
                  <a16:creationId xmlns:a16="http://schemas.microsoft.com/office/drawing/2014/main" id="{0A783F2D-798B-4545-A11D-0A29EC6A5F22}"/>
                </a:ext>
              </a:extLst>
            </p:cNvPr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Google Shape;1011;p34">
              <a:extLst>
                <a:ext uri="{FF2B5EF4-FFF2-40B4-BE49-F238E27FC236}">
                  <a16:creationId xmlns:a16="http://schemas.microsoft.com/office/drawing/2014/main" id="{0C30D784-90D7-504B-9040-8E1899E435A7}"/>
                </a:ext>
              </a:extLst>
            </p:cNvPr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Google Shape;1012;p34">
              <a:extLst>
                <a:ext uri="{FF2B5EF4-FFF2-40B4-BE49-F238E27FC236}">
                  <a16:creationId xmlns:a16="http://schemas.microsoft.com/office/drawing/2014/main" id="{6723227F-E8F7-F741-82D7-6D5D2742A113}"/>
                </a:ext>
              </a:extLst>
            </p:cNvPr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Google Shape;1013;p34">
              <a:extLst>
                <a:ext uri="{FF2B5EF4-FFF2-40B4-BE49-F238E27FC236}">
                  <a16:creationId xmlns:a16="http://schemas.microsoft.com/office/drawing/2014/main" id="{D278ABBF-FF7B-F74C-867F-9551A4651AC4}"/>
                </a:ext>
              </a:extLst>
            </p:cNvPr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Google Shape;1014;p34">
              <a:extLst>
                <a:ext uri="{FF2B5EF4-FFF2-40B4-BE49-F238E27FC236}">
                  <a16:creationId xmlns:a16="http://schemas.microsoft.com/office/drawing/2014/main" id="{2F388707-EF70-6D47-B4DB-E8D780145B2A}"/>
                </a:ext>
              </a:extLst>
            </p:cNvPr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Google Shape;1015;p34">
              <a:extLst>
                <a:ext uri="{FF2B5EF4-FFF2-40B4-BE49-F238E27FC236}">
                  <a16:creationId xmlns:a16="http://schemas.microsoft.com/office/drawing/2014/main" id="{0D1BF17A-AA11-7D40-8E30-AFBADAC06443}"/>
                </a:ext>
              </a:extLst>
            </p:cNvPr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Google Shape;1016;p34">
              <a:extLst>
                <a:ext uri="{FF2B5EF4-FFF2-40B4-BE49-F238E27FC236}">
                  <a16:creationId xmlns:a16="http://schemas.microsoft.com/office/drawing/2014/main" id="{E2AF4B16-A669-C44E-8341-AB0CC673B1DD}"/>
                </a:ext>
              </a:extLst>
            </p:cNvPr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Google Shape;1017;p34">
              <a:extLst>
                <a:ext uri="{FF2B5EF4-FFF2-40B4-BE49-F238E27FC236}">
                  <a16:creationId xmlns:a16="http://schemas.microsoft.com/office/drawing/2014/main" id="{36F0EC84-F2F6-974C-8AA9-329DFFD65F6F}"/>
                </a:ext>
              </a:extLst>
            </p:cNvPr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Google Shape;1018;p34">
              <a:extLst>
                <a:ext uri="{FF2B5EF4-FFF2-40B4-BE49-F238E27FC236}">
                  <a16:creationId xmlns:a16="http://schemas.microsoft.com/office/drawing/2014/main" id="{984591C0-3D73-3C4B-A4F9-17CB5DE18091}"/>
                </a:ext>
              </a:extLst>
            </p:cNvPr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2" name="Google Shape;1019;p34">
              <a:extLst>
                <a:ext uri="{FF2B5EF4-FFF2-40B4-BE49-F238E27FC236}">
                  <a16:creationId xmlns:a16="http://schemas.microsoft.com/office/drawing/2014/main" id="{D59EEBD6-AF00-374D-A7C3-4D6A8AE2DB07}"/>
                </a:ext>
              </a:extLst>
            </p:cNvPr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Google Shape;1020;p34">
              <a:extLst>
                <a:ext uri="{FF2B5EF4-FFF2-40B4-BE49-F238E27FC236}">
                  <a16:creationId xmlns:a16="http://schemas.microsoft.com/office/drawing/2014/main" id="{CC83E820-32B9-A745-BB4C-32F2B2D836EA}"/>
                </a:ext>
              </a:extLst>
            </p:cNvPr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Google Shape;1021;p34">
              <a:extLst>
                <a:ext uri="{FF2B5EF4-FFF2-40B4-BE49-F238E27FC236}">
                  <a16:creationId xmlns:a16="http://schemas.microsoft.com/office/drawing/2014/main" id="{4FC52E95-AA74-B74F-A53E-A785C0AFAAF0}"/>
                </a:ext>
              </a:extLst>
            </p:cNvPr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Google Shape;1022;p34">
              <a:extLst>
                <a:ext uri="{FF2B5EF4-FFF2-40B4-BE49-F238E27FC236}">
                  <a16:creationId xmlns:a16="http://schemas.microsoft.com/office/drawing/2014/main" id="{7CBDFA3E-75D0-0D4A-8CE3-7956FCF38A5D}"/>
                </a:ext>
              </a:extLst>
            </p:cNvPr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Google Shape;1023;p34">
              <a:extLst>
                <a:ext uri="{FF2B5EF4-FFF2-40B4-BE49-F238E27FC236}">
                  <a16:creationId xmlns:a16="http://schemas.microsoft.com/office/drawing/2014/main" id="{5F880BEA-3161-AF48-9B14-434A63277304}"/>
                </a:ext>
              </a:extLst>
            </p:cNvPr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Google Shape;1024;p34">
              <a:extLst>
                <a:ext uri="{FF2B5EF4-FFF2-40B4-BE49-F238E27FC236}">
                  <a16:creationId xmlns:a16="http://schemas.microsoft.com/office/drawing/2014/main" id="{8F2392CF-89A4-044E-B36B-31E3F951D0D5}"/>
                </a:ext>
              </a:extLst>
            </p:cNvPr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Google Shape;1025;p34">
              <a:extLst>
                <a:ext uri="{FF2B5EF4-FFF2-40B4-BE49-F238E27FC236}">
                  <a16:creationId xmlns:a16="http://schemas.microsoft.com/office/drawing/2014/main" id="{EEE6BA3A-1EA2-B547-81C4-FDF3B2C442F7}"/>
                </a:ext>
              </a:extLst>
            </p:cNvPr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Google Shape;1026;p34">
              <a:extLst>
                <a:ext uri="{FF2B5EF4-FFF2-40B4-BE49-F238E27FC236}">
                  <a16:creationId xmlns:a16="http://schemas.microsoft.com/office/drawing/2014/main" id="{7F7ADCFE-BA04-F54A-A743-87A24C9A08F8}"/>
                </a:ext>
              </a:extLst>
            </p:cNvPr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0" name="Google Shape;1027;p34">
              <a:extLst>
                <a:ext uri="{FF2B5EF4-FFF2-40B4-BE49-F238E27FC236}">
                  <a16:creationId xmlns:a16="http://schemas.microsoft.com/office/drawing/2014/main" id="{98469876-D571-214B-A0B9-FA10D868F788}"/>
                </a:ext>
              </a:extLst>
            </p:cNvPr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Google Shape;1028;p34">
              <a:extLst>
                <a:ext uri="{FF2B5EF4-FFF2-40B4-BE49-F238E27FC236}">
                  <a16:creationId xmlns:a16="http://schemas.microsoft.com/office/drawing/2014/main" id="{5F5914B0-FBD9-5D47-BF56-7C562536498D}"/>
                </a:ext>
              </a:extLst>
            </p:cNvPr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Google Shape;1029;p34">
              <a:extLst>
                <a:ext uri="{FF2B5EF4-FFF2-40B4-BE49-F238E27FC236}">
                  <a16:creationId xmlns:a16="http://schemas.microsoft.com/office/drawing/2014/main" id="{38EE9CB9-A9C7-D541-AFDA-7C6FDA59FB33}"/>
                </a:ext>
              </a:extLst>
            </p:cNvPr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3" name="Google Shape;1030;p34">
              <a:extLst>
                <a:ext uri="{FF2B5EF4-FFF2-40B4-BE49-F238E27FC236}">
                  <a16:creationId xmlns:a16="http://schemas.microsoft.com/office/drawing/2014/main" id="{F0E74E02-1C0C-A641-A332-24C63EE11D0B}"/>
                </a:ext>
              </a:extLst>
            </p:cNvPr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Google Shape;1031;p34">
              <a:extLst>
                <a:ext uri="{FF2B5EF4-FFF2-40B4-BE49-F238E27FC236}">
                  <a16:creationId xmlns:a16="http://schemas.microsoft.com/office/drawing/2014/main" id="{5E3FBA48-671E-E441-8D00-C7A1C424432E}"/>
                </a:ext>
              </a:extLst>
            </p:cNvPr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5" name="Google Shape;1032;p34">
              <a:extLst>
                <a:ext uri="{FF2B5EF4-FFF2-40B4-BE49-F238E27FC236}">
                  <a16:creationId xmlns:a16="http://schemas.microsoft.com/office/drawing/2014/main" id="{077662AB-AEE9-1F46-A4A1-8A7635F6369C}"/>
                </a:ext>
              </a:extLst>
            </p:cNvPr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Google Shape;1033;p34">
              <a:extLst>
                <a:ext uri="{FF2B5EF4-FFF2-40B4-BE49-F238E27FC236}">
                  <a16:creationId xmlns:a16="http://schemas.microsoft.com/office/drawing/2014/main" id="{3184C11D-19B3-6F4B-83F6-0684089875F8}"/>
                </a:ext>
              </a:extLst>
            </p:cNvPr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Google Shape;1034;p34">
              <a:extLst>
                <a:ext uri="{FF2B5EF4-FFF2-40B4-BE49-F238E27FC236}">
                  <a16:creationId xmlns:a16="http://schemas.microsoft.com/office/drawing/2014/main" id="{109C5D26-6529-254F-966D-ED46552CC3BE}"/>
                </a:ext>
              </a:extLst>
            </p:cNvPr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Google Shape;1035;p34">
              <a:extLst>
                <a:ext uri="{FF2B5EF4-FFF2-40B4-BE49-F238E27FC236}">
                  <a16:creationId xmlns:a16="http://schemas.microsoft.com/office/drawing/2014/main" id="{F3698842-3427-334A-85C6-2BFAC189FF97}"/>
                </a:ext>
              </a:extLst>
            </p:cNvPr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Google Shape;1036;p34">
              <a:extLst>
                <a:ext uri="{FF2B5EF4-FFF2-40B4-BE49-F238E27FC236}">
                  <a16:creationId xmlns:a16="http://schemas.microsoft.com/office/drawing/2014/main" id="{536B5EAE-E957-484C-8759-387989E998BD}"/>
                </a:ext>
              </a:extLst>
            </p:cNvPr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Google Shape;1037;p34">
              <a:extLst>
                <a:ext uri="{FF2B5EF4-FFF2-40B4-BE49-F238E27FC236}">
                  <a16:creationId xmlns:a16="http://schemas.microsoft.com/office/drawing/2014/main" id="{274CD11E-CC23-9248-8B98-2E35C0FF1C88}"/>
                </a:ext>
              </a:extLst>
            </p:cNvPr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Google Shape;1038;p34">
              <a:extLst>
                <a:ext uri="{FF2B5EF4-FFF2-40B4-BE49-F238E27FC236}">
                  <a16:creationId xmlns:a16="http://schemas.microsoft.com/office/drawing/2014/main" id="{4ADED9A5-F9ED-1E4D-93A1-FCE036676285}"/>
                </a:ext>
              </a:extLst>
            </p:cNvPr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Google Shape;1039;p34">
              <a:extLst>
                <a:ext uri="{FF2B5EF4-FFF2-40B4-BE49-F238E27FC236}">
                  <a16:creationId xmlns:a16="http://schemas.microsoft.com/office/drawing/2014/main" id="{15DBDE7C-8FB8-DD4A-9A9A-201D499C7B3E}"/>
                </a:ext>
              </a:extLst>
            </p:cNvPr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Google Shape;1040;p34">
              <a:extLst>
                <a:ext uri="{FF2B5EF4-FFF2-40B4-BE49-F238E27FC236}">
                  <a16:creationId xmlns:a16="http://schemas.microsoft.com/office/drawing/2014/main" id="{3DE6F04D-8C11-6D4D-B631-97FFFB632E08}"/>
                </a:ext>
              </a:extLst>
            </p:cNvPr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Google Shape;1041;p34">
              <a:extLst>
                <a:ext uri="{FF2B5EF4-FFF2-40B4-BE49-F238E27FC236}">
                  <a16:creationId xmlns:a16="http://schemas.microsoft.com/office/drawing/2014/main" id="{F18B1F50-0112-E94E-996F-1C1821CAE6A3}"/>
                </a:ext>
              </a:extLst>
            </p:cNvPr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Google Shape;1042;p34">
              <a:extLst>
                <a:ext uri="{FF2B5EF4-FFF2-40B4-BE49-F238E27FC236}">
                  <a16:creationId xmlns:a16="http://schemas.microsoft.com/office/drawing/2014/main" id="{4901F883-DFF9-3547-B288-598324A8B414}"/>
                </a:ext>
              </a:extLst>
            </p:cNvPr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Google Shape;1043;p34">
              <a:extLst>
                <a:ext uri="{FF2B5EF4-FFF2-40B4-BE49-F238E27FC236}">
                  <a16:creationId xmlns:a16="http://schemas.microsoft.com/office/drawing/2014/main" id="{0274B04F-7CC6-5E42-BD46-24889A9E0DBC}"/>
                </a:ext>
              </a:extLst>
            </p:cNvPr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Google Shape;1044;p34">
              <a:extLst>
                <a:ext uri="{FF2B5EF4-FFF2-40B4-BE49-F238E27FC236}">
                  <a16:creationId xmlns:a16="http://schemas.microsoft.com/office/drawing/2014/main" id="{1779322C-92CD-0440-9B95-0C6B7B47DB51}"/>
                </a:ext>
              </a:extLst>
            </p:cNvPr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Google Shape;1045;p34">
              <a:extLst>
                <a:ext uri="{FF2B5EF4-FFF2-40B4-BE49-F238E27FC236}">
                  <a16:creationId xmlns:a16="http://schemas.microsoft.com/office/drawing/2014/main" id="{77F9E10B-FBF6-B44F-BAE6-B8D772E8C7CF}"/>
                </a:ext>
              </a:extLst>
            </p:cNvPr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Google Shape;1046;p34">
              <a:extLst>
                <a:ext uri="{FF2B5EF4-FFF2-40B4-BE49-F238E27FC236}">
                  <a16:creationId xmlns:a16="http://schemas.microsoft.com/office/drawing/2014/main" id="{D4AA9F3B-6B5E-534D-926C-6D7607EC118F}"/>
                </a:ext>
              </a:extLst>
            </p:cNvPr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Google Shape;1047;p34">
              <a:extLst>
                <a:ext uri="{FF2B5EF4-FFF2-40B4-BE49-F238E27FC236}">
                  <a16:creationId xmlns:a16="http://schemas.microsoft.com/office/drawing/2014/main" id="{29E2231B-A3F6-F34A-88BC-6591EED98640}"/>
                </a:ext>
              </a:extLst>
            </p:cNvPr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" name="Google Shape;1048;p34">
              <a:extLst>
                <a:ext uri="{FF2B5EF4-FFF2-40B4-BE49-F238E27FC236}">
                  <a16:creationId xmlns:a16="http://schemas.microsoft.com/office/drawing/2014/main" id="{80301C6C-2C45-6844-B733-082B3B34A4D8}"/>
                </a:ext>
              </a:extLst>
            </p:cNvPr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Google Shape;1049;p34">
              <a:extLst>
                <a:ext uri="{FF2B5EF4-FFF2-40B4-BE49-F238E27FC236}">
                  <a16:creationId xmlns:a16="http://schemas.microsoft.com/office/drawing/2014/main" id="{0BEBE136-0AF0-4743-91A6-D7A1EC43C68E}"/>
                </a:ext>
              </a:extLst>
            </p:cNvPr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Google Shape;1050;p34">
              <a:extLst>
                <a:ext uri="{FF2B5EF4-FFF2-40B4-BE49-F238E27FC236}">
                  <a16:creationId xmlns:a16="http://schemas.microsoft.com/office/drawing/2014/main" id="{938B258F-A412-BE4F-BD8B-C9B39FC29715}"/>
                </a:ext>
              </a:extLst>
            </p:cNvPr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Google Shape;1051;p34">
              <a:extLst>
                <a:ext uri="{FF2B5EF4-FFF2-40B4-BE49-F238E27FC236}">
                  <a16:creationId xmlns:a16="http://schemas.microsoft.com/office/drawing/2014/main" id="{A61FDD06-7A56-F74C-8D46-5027864D14BD}"/>
                </a:ext>
              </a:extLst>
            </p:cNvPr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Google Shape;1052;p34">
              <a:extLst>
                <a:ext uri="{FF2B5EF4-FFF2-40B4-BE49-F238E27FC236}">
                  <a16:creationId xmlns:a16="http://schemas.microsoft.com/office/drawing/2014/main" id="{8BBFC4F6-B040-2D45-A3D3-97F917A95E03}"/>
                </a:ext>
              </a:extLst>
            </p:cNvPr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Google Shape;1053;p34">
              <a:extLst>
                <a:ext uri="{FF2B5EF4-FFF2-40B4-BE49-F238E27FC236}">
                  <a16:creationId xmlns:a16="http://schemas.microsoft.com/office/drawing/2014/main" id="{E1E6C7C4-0A67-6949-AB5B-D915BDF1CC72}"/>
                </a:ext>
              </a:extLst>
            </p:cNvPr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Google Shape;1054;p34">
              <a:extLst>
                <a:ext uri="{FF2B5EF4-FFF2-40B4-BE49-F238E27FC236}">
                  <a16:creationId xmlns:a16="http://schemas.microsoft.com/office/drawing/2014/main" id="{C1B98EB4-E1FC-CD44-BF17-0FE828D6BFBE}"/>
                </a:ext>
              </a:extLst>
            </p:cNvPr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Google Shape;1055;p34">
              <a:extLst>
                <a:ext uri="{FF2B5EF4-FFF2-40B4-BE49-F238E27FC236}">
                  <a16:creationId xmlns:a16="http://schemas.microsoft.com/office/drawing/2014/main" id="{EB33666F-B1A3-E049-AF00-098F4A3DA7CD}"/>
                </a:ext>
              </a:extLst>
            </p:cNvPr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Google Shape;1056;p34">
              <a:extLst>
                <a:ext uri="{FF2B5EF4-FFF2-40B4-BE49-F238E27FC236}">
                  <a16:creationId xmlns:a16="http://schemas.microsoft.com/office/drawing/2014/main" id="{9715FC17-6819-5442-815A-A4E64ADB1329}"/>
                </a:ext>
              </a:extLst>
            </p:cNvPr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0" name="Google Shape;1057;p34">
              <a:extLst>
                <a:ext uri="{FF2B5EF4-FFF2-40B4-BE49-F238E27FC236}">
                  <a16:creationId xmlns:a16="http://schemas.microsoft.com/office/drawing/2014/main" id="{3D842B4E-E049-F04F-A82D-5CD29510E085}"/>
                </a:ext>
              </a:extLst>
            </p:cNvPr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Google Shape;1058;p34">
              <a:extLst>
                <a:ext uri="{FF2B5EF4-FFF2-40B4-BE49-F238E27FC236}">
                  <a16:creationId xmlns:a16="http://schemas.microsoft.com/office/drawing/2014/main" id="{3D19A18B-3814-C142-8FAE-BA45B97F83A8}"/>
                </a:ext>
              </a:extLst>
            </p:cNvPr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2" name="Google Shape;1059;p34">
              <a:extLst>
                <a:ext uri="{FF2B5EF4-FFF2-40B4-BE49-F238E27FC236}">
                  <a16:creationId xmlns:a16="http://schemas.microsoft.com/office/drawing/2014/main" id="{CA417F22-1A9C-A448-BB5E-B3C6912BAA13}"/>
                </a:ext>
              </a:extLst>
            </p:cNvPr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Google Shape;1060;p34">
              <a:extLst>
                <a:ext uri="{FF2B5EF4-FFF2-40B4-BE49-F238E27FC236}">
                  <a16:creationId xmlns:a16="http://schemas.microsoft.com/office/drawing/2014/main" id="{3896B134-9F98-2144-9ABA-395B50191008}"/>
                </a:ext>
              </a:extLst>
            </p:cNvPr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4" name="Google Shape;1061;p34">
              <a:extLst>
                <a:ext uri="{FF2B5EF4-FFF2-40B4-BE49-F238E27FC236}">
                  <a16:creationId xmlns:a16="http://schemas.microsoft.com/office/drawing/2014/main" id="{F491900B-480F-C24F-ABBE-52EFE5006CFB}"/>
                </a:ext>
              </a:extLst>
            </p:cNvPr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Google Shape;1062;p34">
              <a:extLst>
                <a:ext uri="{FF2B5EF4-FFF2-40B4-BE49-F238E27FC236}">
                  <a16:creationId xmlns:a16="http://schemas.microsoft.com/office/drawing/2014/main" id="{386F1939-B339-6440-8D66-22AC0D2D17D7}"/>
                </a:ext>
              </a:extLst>
            </p:cNvPr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Google Shape;1063;p34">
              <a:extLst>
                <a:ext uri="{FF2B5EF4-FFF2-40B4-BE49-F238E27FC236}">
                  <a16:creationId xmlns:a16="http://schemas.microsoft.com/office/drawing/2014/main" id="{C723B3D2-B7E6-BC44-84FB-E8149A57F3AA}"/>
                </a:ext>
              </a:extLst>
            </p:cNvPr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Google Shape;1064;p34">
              <a:extLst>
                <a:ext uri="{FF2B5EF4-FFF2-40B4-BE49-F238E27FC236}">
                  <a16:creationId xmlns:a16="http://schemas.microsoft.com/office/drawing/2014/main" id="{892AEF31-F339-E04F-8950-FD5F0958F016}"/>
                </a:ext>
              </a:extLst>
            </p:cNvPr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Google Shape;1065;p34">
              <a:extLst>
                <a:ext uri="{FF2B5EF4-FFF2-40B4-BE49-F238E27FC236}">
                  <a16:creationId xmlns:a16="http://schemas.microsoft.com/office/drawing/2014/main" id="{56EE2F68-267D-C54E-BBBE-57B20A7E2170}"/>
                </a:ext>
              </a:extLst>
            </p:cNvPr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Google Shape;1066;p34">
              <a:extLst>
                <a:ext uri="{FF2B5EF4-FFF2-40B4-BE49-F238E27FC236}">
                  <a16:creationId xmlns:a16="http://schemas.microsoft.com/office/drawing/2014/main" id="{4A22AFB6-C56C-9842-83B1-89C86C544C63}"/>
                </a:ext>
              </a:extLst>
            </p:cNvPr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Google Shape;1067;p34">
              <a:extLst>
                <a:ext uri="{FF2B5EF4-FFF2-40B4-BE49-F238E27FC236}">
                  <a16:creationId xmlns:a16="http://schemas.microsoft.com/office/drawing/2014/main" id="{6EAE4706-70F1-1A4F-B407-A6DED791C0BD}"/>
                </a:ext>
              </a:extLst>
            </p:cNvPr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Google Shape;1068;p34">
              <a:extLst>
                <a:ext uri="{FF2B5EF4-FFF2-40B4-BE49-F238E27FC236}">
                  <a16:creationId xmlns:a16="http://schemas.microsoft.com/office/drawing/2014/main" id="{11C4B2FE-4761-5640-9274-4B79DA9BB10E}"/>
                </a:ext>
              </a:extLst>
            </p:cNvPr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Google Shape;1069;p34">
              <a:extLst>
                <a:ext uri="{FF2B5EF4-FFF2-40B4-BE49-F238E27FC236}">
                  <a16:creationId xmlns:a16="http://schemas.microsoft.com/office/drawing/2014/main" id="{467F7654-18E9-7845-9E16-79057D725F57}"/>
                </a:ext>
              </a:extLst>
            </p:cNvPr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Google Shape;1070;p34">
              <a:extLst>
                <a:ext uri="{FF2B5EF4-FFF2-40B4-BE49-F238E27FC236}">
                  <a16:creationId xmlns:a16="http://schemas.microsoft.com/office/drawing/2014/main" id="{AB9759C2-CEC4-1346-AAC8-3E7E61464C50}"/>
                </a:ext>
              </a:extLst>
            </p:cNvPr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Google Shape;1071;p34">
              <a:extLst>
                <a:ext uri="{FF2B5EF4-FFF2-40B4-BE49-F238E27FC236}">
                  <a16:creationId xmlns:a16="http://schemas.microsoft.com/office/drawing/2014/main" id="{61CEDC84-71B5-A34C-9614-F403FBDD4D03}"/>
                </a:ext>
              </a:extLst>
            </p:cNvPr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Google Shape;1072;p34">
              <a:extLst>
                <a:ext uri="{FF2B5EF4-FFF2-40B4-BE49-F238E27FC236}">
                  <a16:creationId xmlns:a16="http://schemas.microsoft.com/office/drawing/2014/main" id="{69851CE1-F1A4-7446-8E9A-0DCE97EAAF99}"/>
                </a:ext>
              </a:extLst>
            </p:cNvPr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Google Shape;1073;p34">
              <a:extLst>
                <a:ext uri="{FF2B5EF4-FFF2-40B4-BE49-F238E27FC236}">
                  <a16:creationId xmlns:a16="http://schemas.microsoft.com/office/drawing/2014/main" id="{A3638DDD-2E75-6D46-BD66-2C493FCE950E}"/>
                </a:ext>
              </a:extLst>
            </p:cNvPr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Google Shape;1074;p34">
              <a:extLst>
                <a:ext uri="{FF2B5EF4-FFF2-40B4-BE49-F238E27FC236}">
                  <a16:creationId xmlns:a16="http://schemas.microsoft.com/office/drawing/2014/main" id="{BC995E88-E5DE-CA4E-ADDC-AF1677482611}"/>
                </a:ext>
              </a:extLst>
            </p:cNvPr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Google Shape;1075;p34">
              <a:extLst>
                <a:ext uri="{FF2B5EF4-FFF2-40B4-BE49-F238E27FC236}">
                  <a16:creationId xmlns:a16="http://schemas.microsoft.com/office/drawing/2014/main" id="{0079D499-0040-ED43-9528-0BFBF8ADB555}"/>
                </a:ext>
              </a:extLst>
            </p:cNvPr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Google Shape;1076;p34">
              <a:extLst>
                <a:ext uri="{FF2B5EF4-FFF2-40B4-BE49-F238E27FC236}">
                  <a16:creationId xmlns:a16="http://schemas.microsoft.com/office/drawing/2014/main" id="{1DEBBF00-4CF4-9B4A-9D0E-9FC7397C8603}"/>
                </a:ext>
              </a:extLst>
            </p:cNvPr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Google Shape;1077;p34">
              <a:extLst>
                <a:ext uri="{FF2B5EF4-FFF2-40B4-BE49-F238E27FC236}">
                  <a16:creationId xmlns:a16="http://schemas.microsoft.com/office/drawing/2014/main" id="{DF65FF8F-613C-7644-9273-267FA10E54DF}"/>
                </a:ext>
              </a:extLst>
            </p:cNvPr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Google Shape;1078;p34">
              <a:extLst>
                <a:ext uri="{FF2B5EF4-FFF2-40B4-BE49-F238E27FC236}">
                  <a16:creationId xmlns:a16="http://schemas.microsoft.com/office/drawing/2014/main" id="{978904E8-8AE9-C94E-B92F-AA32F59997E2}"/>
                </a:ext>
              </a:extLst>
            </p:cNvPr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Google Shape;1079;p34">
              <a:extLst>
                <a:ext uri="{FF2B5EF4-FFF2-40B4-BE49-F238E27FC236}">
                  <a16:creationId xmlns:a16="http://schemas.microsoft.com/office/drawing/2014/main" id="{DA588DA0-D1A7-F445-8022-B4CC4D01A6A8}"/>
                </a:ext>
              </a:extLst>
            </p:cNvPr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Google Shape;1080;p34">
              <a:extLst>
                <a:ext uri="{FF2B5EF4-FFF2-40B4-BE49-F238E27FC236}">
                  <a16:creationId xmlns:a16="http://schemas.microsoft.com/office/drawing/2014/main" id="{3B72183D-21A6-AA43-BD57-77E06BB55AB9}"/>
                </a:ext>
              </a:extLst>
            </p:cNvPr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Google Shape;1081;p34">
              <a:extLst>
                <a:ext uri="{FF2B5EF4-FFF2-40B4-BE49-F238E27FC236}">
                  <a16:creationId xmlns:a16="http://schemas.microsoft.com/office/drawing/2014/main" id="{8A41AEE3-BBF7-4C4C-8F9C-C0E98526827F}"/>
                </a:ext>
              </a:extLst>
            </p:cNvPr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Google Shape;1082;p34">
              <a:extLst>
                <a:ext uri="{FF2B5EF4-FFF2-40B4-BE49-F238E27FC236}">
                  <a16:creationId xmlns:a16="http://schemas.microsoft.com/office/drawing/2014/main" id="{D7045616-AE70-4D4A-B51F-3B569AB1F6C4}"/>
                </a:ext>
              </a:extLst>
            </p:cNvPr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Google Shape;1083;p34">
              <a:extLst>
                <a:ext uri="{FF2B5EF4-FFF2-40B4-BE49-F238E27FC236}">
                  <a16:creationId xmlns:a16="http://schemas.microsoft.com/office/drawing/2014/main" id="{78177A08-77CE-BD4B-867B-8D9DA975243D}"/>
                </a:ext>
              </a:extLst>
            </p:cNvPr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Google Shape;1084;p34">
              <a:extLst>
                <a:ext uri="{FF2B5EF4-FFF2-40B4-BE49-F238E27FC236}">
                  <a16:creationId xmlns:a16="http://schemas.microsoft.com/office/drawing/2014/main" id="{E351B571-640B-334B-9561-66A0AA9658B6}"/>
                </a:ext>
              </a:extLst>
            </p:cNvPr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Google Shape;1085;p34">
              <a:extLst>
                <a:ext uri="{FF2B5EF4-FFF2-40B4-BE49-F238E27FC236}">
                  <a16:creationId xmlns:a16="http://schemas.microsoft.com/office/drawing/2014/main" id="{06EE9CB4-8716-C043-A0CE-BFD3F3335F51}"/>
                </a:ext>
              </a:extLst>
            </p:cNvPr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Google Shape;1086;p34">
              <a:extLst>
                <a:ext uri="{FF2B5EF4-FFF2-40B4-BE49-F238E27FC236}">
                  <a16:creationId xmlns:a16="http://schemas.microsoft.com/office/drawing/2014/main" id="{1028D30B-18C3-E642-A109-5B54817B2910}"/>
                </a:ext>
              </a:extLst>
            </p:cNvPr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Google Shape;1087;p34">
              <a:extLst>
                <a:ext uri="{FF2B5EF4-FFF2-40B4-BE49-F238E27FC236}">
                  <a16:creationId xmlns:a16="http://schemas.microsoft.com/office/drawing/2014/main" id="{6CF4DD18-338A-9C45-A43F-6DCC6BF0CC71}"/>
                </a:ext>
              </a:extLst>
            </p:cNvPr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Google Shape;1088;p34">
              <a:extLst>
                <a:ext uri="{FF2B5EF4-FFF2-40B4-BE49-F238E27FC236}">
                  <a16:creationId xmlns:a16="http://schemas.microsoft.com/office/drawing/2014/main" id="{4139D171-6915-8740-A1C0-0FB6C7EF01D5}"/>
                </a:ext>
              </a:extLst>
            </p:cNvPr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Google Shape;1089;p34">
              <a:extLst>
                <a:ext uri="{FF2B5EF4-FFF2-40B4-BE49-F238E27FC236}">
                  <a16:creationId xmlns:a16="http://schemas.microsoft.com/office/drawing/2014/main" id="{A5B54ADB-736B-0544-B801-F53EBFFC1E5C}"/>
                </a:ext>
              </a:extLst>
            </p:cNvPr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Google Shape;1090;p34">
              <a:extLst>
                <a:ext uri="{FF2B5EF4-FFF2-40B4-BE49-F238E27FC236}">
                  <a16:creationId xmlns:a16="http://schemas.microsoft.com/office/drawing/2014/main" id="{74E88551-708B-9F44-8BA3-FA3328733074}"/>
                </a:ext>
              </a:extLst>
            </p:cNvPr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Google Shape;1091;p34">
              <a:extLst>
                <a:ext uri="{FF2B5EF4-FFF2-40B4-BE49-F238E27FC236}">
                  <a16:creationId xmlns:a16="http://schemas.microsoft.com/office/drawing/2014/main" id="{C2FBD75C-F440-564A-B63C-8ED3E6BC7C16}"/>
                </a:ext>
              </a:extLst>
            </p:cNvPr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Google Shape;1092;p34">
              <a:extLst>
                <a:ext uri="{FF2B5EF4-FFF2-40B4-BE49-F238E27FC236}">
                  <a16:creationId xmlns:a16="http://schemas.microsoft.com/office/drawing/2014/main" id="{155F993E-69B4-FA42-BADC-2FE515F7F38F}"/>
                </a:ext>
              </a:extLst>
            </p:cNvPr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Google Shape;1093;p34">
              <a:extLst>
                <a:ext uri="{FF2B5EF4-FFF2-40B4-BE49-F238E27FC236}">
                  <a16:creationId xmlns:a16="http://schemas.microsoft.com/office/drawing/2014/main" id="{5E6788C1-7F84-4A4E-932F-F54C39963F46}"/>
                </a:ext>
              </a:extLst>
            </p:cNvPr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Google Shape;1094;p34">
              <a:extLst>
                <a:ext uri="{FF2B5EF4-FFF2-40B4-BE49-F238E27FC236}">
                  <a16:creationId xmlns:a16="http://schemas.microsoft.com/office/drawing/2014/main" id="{1D87AF02-B520-FF4A-82EB-746A7F11968A}"/>
                </a:ext>
              </a:extLst>
            </p:cNvPr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Google Shape;1095;p34">
              <a:extLst>
                <a:ext uri="{FF2B5EF4-FFF2-40B4-BE49-F238E27FC236}">
                  <a16:creationId xmlns:a16="http://schemas.microsoft.com/office/drawing/2014/main" id="{BA2D47FA-9B28-B841-BCC9-CDCE63478329}"/>
                </a:ext>
              </a:extLst>
            </p:cNvPr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Google Shape;1096;p34">
              <a:extLst>
                <a:ext uri="{FF2B5EF4-FFF2-40B4-BE49-F238E27FC236}">
                  <a16:creationId xmlns:a16="http://schemas.microsoft.com/office/drawing/2014/main" id="{A3AAEFD0-40E6-284D-BCB9-2C45B8B5714F}"/>
                </a:ext>
              </a:extLst>
            </p:cNvPr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solidFill>
                  <a:srgbClr val="007A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Google Shape;1097;p34">
              <a:extLst>
                <a:ext uri="{FF2B5EF4-FFF2-40B4-BE49-F238E27FC236}">
                  <a16:creationId xmlns:a16="http://schemas.microsoft.com/office/drawing/2014/main" id="{CB933B7D-E030-F04C-A198-090F446DB9B1}"/>
                </a:ext>
              </a:extLst>
            </p:cNvPr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Google Shape;1098;p34">
              <a:extLst>
                <a:ext uri="{FF2B5EF4-FFF2-40B4-BE49-F238E27FC236}">
                  <a16:creationId xmlns:a16="http://schemas.microsoft.com/office/drawing/2014/main" id="{80412D33-291B-8B4A-B7F9-A4607EF1D379}"/>
                </a:ext>
              </a:extLst>
            </p:cNvPr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Google Shape;1099;p34">
              <a:extLst>
                <a:ext uri="{FF2B5EF4-FFF2-40B4-BE49-F238E27FC236}">
                  <a16:creationId xmlns:a16="http://schemas.microsoft.com/office/drawing/2014/main" id="{91E67209-25B8-0746-9142-15B908DAF6B6}"/>
                </a:ext>
              </a:extLst>
            </p:cNvPr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Google Shape;1100;p34">
              <a:extLst>
                <a:ext uri="{FF2B5EF4-FFF2-40B4-BE49-F238E27FC236}">
                  <a16:creationId xmlns:a16="http://schemas.microsoft.com/office/drawing/2014/main" id="{63093814-3501-B644-A6B3-C00EC6B53555}"/>
                </a:ext>
              </a:extLst>
            </p:cNvPr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Google Shape;1101;p34">
              <a:extLst>
                <a:ext uri="{FF2B5EF4-FFF2-40B4-BE49-F238E27FC236}">
                  <a16:creationId xmlns:a16="http://schemas.microsoft.com/office/drawing/2014/main" id="{19896CAE-5595-C64E-9481-A22BF828D803}"/>
                </a:ext>
              </a:extLst>
            </p:cNvPr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Google Shape;1102;p34">
              <a:extLst>
                <a:ext uri="{FF2B5EF4-FFF2-40B4-BE49-F238E27FC236}">
                  <a16:creationId xmlns:a16="http://schemas.microsoft.com/office/drawing/2014/main" id="{A6E166B2-4D4F-684D-8BF8-28C261F741F0}"/>
                </a:ext>
              </a:extLst>
            </p:cNvPr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Google Shape;1103;p34">
              <a:extLst>
                <a:ext uri="{FF2B5EF4-FFF2-40B4-BE49-F238E27FC236}">
                  <a16:creationId xmlns:a16="http://schemas.microsoft.com/office/drawing/2014/main" id="{3754590E-F91C-1243-BF9E-1B866DD6BC6F}"/>
                </a:ext>
              </a:extLst>
            </p:cNvPr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Google Shape;1104;p34">
              <a:extLst>
                <a:ext uri="{FF2B5EF4-FFF2-40B4-BE49-F238E27FC236}">
                  <a16:creationId xmlns:a16="http://schemas.microsoft.com/office/drawing/2014/main" id="{2347FAE5-CA82-F44D-B600-9B32753B9E7A}"/>
                </a:ext>
              </a:extLst>
            </p:cNvPr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Google Shape;1105;p34">
              <a:extLst>
                <a:ext uri="{FF2B5EF4-FFF2-40B4-BE49-F238E27FC236}">
                  <a16:creationId xmlns:a16="http://schemas.microsoft.com/office/drawing/2014/main" id="{421751AA-EA5B-244F-871D-B48E05E0A241}"/>
                </a:ext>
              </a:extLst>
            </p:cNvPr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Google Shape;1106;p34">
              <a:extLst>
                <a:ext uri="{FF2B5EF4-FFF2-40B4-BE49-F238E27FC236}">
                  <a16:creationId xmlns:a16="http://schemas.microsoft.com/office/drawing/2014/main" id="{75F8C053-C233-F841-A69A-EF22900BD93C}"/>
                </a:ext>
              </a:extLst>
            </p:cNvPr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Google Shape;1107;p34">
              <a:extLst>
                <a:ext uri="{FF2B5EF4-FFF2-40B4-BE49-F238E27FC236}">
                  <a16:creationId xmlns:a16="http://schemas.microsoft.com/office/drawing/2014/main" id="{617A4254-E37F-104D-91C5-0F3CC4508CA6}"/>
                </a:ext>
              </a:extLst>
            </p:cNvPr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Google Shape;1108;p34">
              <a:extLst>
                <a:ext uri="{FF2B5EF4-FFF2-40B4-BE49-F238E27FC236}">
                  <a16:creationId xmlns:a16="http://schemas.microsoft.com/office/drawing/2014/main" id="{D4EB254A-7563-4440-BE4F-8299CAAF6052}"/>
                </a:ext>
              </a:extLst>
            </p:cNvPr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Google Shape;1109;p34">
              <a:extLst>
                <a:ext uri="{FF2B5EF4-FFF2-40B4-BE49-F238E27FC236}">
                  <a16:creationId xmlns:a16="http://schemas.microsoft.com/office/drawing/2014/main" id="{5A82FF5B-109A-0745-86FD-BF4F8C84C1B3}"/>
                </a:ext>
              </a:extLst>
            </p:cNvPr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Google Shape;1110;p34">
              <a:extLst>
                <a:ext uri="{FF2B5EF4-FFF2-40B4-BE49-F238E27FC236}">
                  <a16:creationId xmlns:a16="http://schemas.microsoft.com/office/drawing/2014/main" id="{FB6320EF-C32C-0B4B-A6A0-95C270BFAF3B}"/>
                </a:ext>
              </a:extLst>
            </p:cNvPr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Google Shape;1111;p34">
              <a:extLst>
                <a:ext uri="{FF2B5EF4-FFF2-40B4-BE49-F238E27FC236}">
                  <a16:creationId xmlns:a16="http://schemas.microsoft.com/office/drawing/2014/main" id="{534A589C-5009-B840-82D1-347D79128511}"/>
                </a:ext>
              </a:extLst>
            </p:cNvPr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Google Shape;1112;p34">
              <a:extLst>
                <a:ext uri="{FF2B5EF4-FFF2-40B4-BE49-F238E27FC236}">
                  <a16:creationId xmlns:a16="http://schemas.microsoft.com/office/drawing/2014/main" id="{D6C79C13-B22D-E648-A975-10C8238A26BF}"/>
                </a:ext>
              </a:extLst>
            </p:cNvPr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Google Shape;1113;p34">
              <a:extLst>
                <a:ext uri="{FF2B5EF4-FFF2-40B4-BE49-F238E27FC236}">
                  <a16:creationId xmlns:a16="http://schemas.microsoft.com/office/drawing/2014/main" id="{2A3EFC88-179A-E048-B655-B09B8234D55A}"/>
                </a:ext>
              </a:extLst>
            </p:cNvPr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Google Shape;1114;p34">
              <a:extLst>
                <a:ext uri="{FF2B5EF4-FFF2-40B4-BE49-F238E27FC236}">
                  <a16:creationId xmlns:a16="http://schemas.microsoft.com/office/drawing/2014/main" id="{558C841D-4CC2-804A-9CE2-1605C414AB2B}"/>
                </a:ext>
              </a:extLst>
            </p:cNvPr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Google Shape;1115;p34">
              <a:extLst>
                <a:ext uri="{FF2B5EF4-FFF2-40B4-BE49-F238E27FC236}">
                  <a16:creationId xmlns:a16="http://schemas.microsoft.com/office/drawing/2014/main" id="{FA1A55DD-1655-3544-AC16-04AB0E0EC8E6}"/>
                </a:ext>
              </a:extLst>
            </p:cNvPr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Google Shape;1116;p34">
              <a:extLst>
                <a:ext uri="{FF2B5EF4-FFF2-40B4-BE49-F238E27FC236}">
                  <a16:creationId xmlns:a16="http://schemas.microsoft.com/office/drawing/2014/main" id="{D2E7E772-84E6-EE4A-A32A-EBFB83298F77}"/>
                </a:ext>
              </a:extLst>
            </p:cNvPr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Google Shape;1117;p34">
              <a:extLst>
                <a:ext uri="{FF2B5EF4-FFF2-40B4-BE49-F238E27FC236}">
                  <a16:creationId xmlns:a16="http://schemas.microsoft.com/office/drawing/2014/main" id="{F4789230-D451-2C4F-A75E-02DBBAFE2AAB}"/>
                </a:ext>
              </a:extLst>
            </p:cNvPr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Google Shape;1118;p34">
              <a:extLst>
                <a:ext uri="{FF2B5EF4-FFF2-40B4-BE49-F238E27FC236}">
                  <a16:creationId xmlns:a16="http://schemas.microsoft.com/office/drawing/2014/main" id="{8C76973C-CABC-E846-99D6-C483F14B5149}"/>
                </a:ext>
              </a:extLst>
            </p:cNvPr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Google Shape;1119;p34">
              <a:extLst>
                <a:ext uri="{FF2B5EF4-FFF2-40B4-BE49-F238E27FC236}">
                  <a16:creationId xmlns:a16="http://schemas.microsoft.com/office/drawing/2014/main" id="{82E8911A-3A93-9F43-9813-8EC0FE5E51E0}"/>
                </a:ext>
              </a:extLst>
            </p:cNvPr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Google Shape;1120;p34">
              <a:extLst>
                <a:ext uri="{FF2B5EF4-FFF2-40B4-BE49-F238E27FC236}">
                  <a16:creationId xmlns:a16="http://schemas.microsoft.com/office/drawing/2014/main" id="{832BBF09-001D-9642-918C-D5349E3D3C6C}"/>
                </a:ext>
              </a:extLst>
            </p:cNvPr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Google Shape;1121;p34">
              <a:extLst>
                <a:ext uri="{FF2B5EF4-FFF2-40B4-BE49-F238E27FC236}">
                  <a16:creationId xmlns:a16="http://schemas.microsoft.com/office/drawing/2014/main" id="{85975BE2-58AD-AB4E-A347-17EB0F7B35E4}"/>
                </a:ext>
              </a:extLst>
            </p:cNvPr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Google Shape;1122;p34">
              <a:extLst>
                <a:ext uri="{FF2B5EF4-FFF2-40B4-BE49-F238E27FC236}">
                  <a16:creationId xmlns:a16="http://schemas.microsoft.com/office/drawing/2014/main" id="{26DBD0EF-AC91-E543-8415-088294AE5DAB}"/>
                </a:ext>
              </a:extLst>
            </p:cNvPr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Google Shape;1123;p34">
              <a:extLst>
                <a:ext uri="{FF2B5EF4-FFF2-40B4-BE49-F238E27FC236}">
                  <a16:creationId xmlns:a16="http://schemas.microsoft.com/office/drawing/2014/main" id="{2A6D5044-AE9D-AE42-B5C9-E7F181513359}"/>
                </a:ext>
              </a:extLst>
            </p:cNvPr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Google Shape;1124;p34">
              <a:extLst>
                <a:ext uri="{FF2B5EF4-FFF2-40B4-BE49-F238E27FC236}">
                  <a16:creationId xmlns:a16="http://schemas.microsoft.com/office/drawing/2014/main" id="{979224D4-974E-2C4E-8C3B-BCA748AC14E4}"/>
                </a:ext>
              </a:extLst>
            </p:cNvPr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Google Shape;1125;p34">
              <a:extLst>
                <a:ext uri="{FF2B5EF4-FFF2-40B4-BE49-F238E27FC236}">
                  <a16:creationId xmlns:a16="http://schemas.microsoft.com/office/drawing/2014/main" id="{07B53B12-AA01-5F43-8B3A-18955BD0654D}"/>
                </a:ext>
              </a:extLst>
            </p:cNvPr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Google Shape;1126;p34">
              <a:extLst>
                <a:ext uri="{FF2B5EF4-FFF2-40B4-BE49-F238E27FC236}">
                  <a16:creationId xmlns:a16="http://schemas.microsoft.com/office/drawing/2014/main" id="{13458B42-4B81-6C49-BB19-90CFC7BAC95C}"/>
                </a:ext>
              </a:extLst>
            </p:cNvPr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Google Shape;1127;p34">
              <a:extLst>
                <a:ext uri="{FF2B5EF4-FFF2-40B4-BE49-F238E27FC236}">
                  <a16:creationId xmlns:a16="http://schemas.microsoft.com/office/drawing/2014/main" id="{5FA49CC8-BCA9-104E-9298-D0D97B7A0B96}"/>
                </a:ext>
              </a:extLst>
            </p:cNvPr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Google Shape;1128;p34">
              <a:extLst>
                <a:ext uri="{FF2B5EF4-FFF2-40B4-BE49-F238E27FC236}">
                  <a16:creationId xmlns:a16="http://schemas.microsoft.com/office/drawing/2014/main" id="{09242729-D36D-884F-80CF-81BBCE46D5F6}"/>
                </a:ext>
              </a:extLst>
            </p:cNvPr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Google Shape;1129;p34">
              <a:extLst>
                <a:ext uri="{FF2B5EF4-FFF2-40B4-BE49-F238E27FC236}">
                  <a16:creationId xmlns:a16="http://schemas.microsoft.com/office/drawing/2014/main" id="{B144A7F4-83BB-0E4C-A0B9-45BA9EA4A4BD}"/>
                </a:ext>
              </a:extLst>
            </p:cNvPr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Google Shape;1130;p34">
              <a:extLst>
                <a:ext uri="{FF2B5EF4-FFF2-40B4-BE49-F238E27FC236}">
                  <a16:creationId xmlns:a16="http://schemas.microsoft.com/office/drawing/2014/main" id="{991E4A37-FF7A-C646-A3E9-E33171758A62}"/>
                </a:ext>
              </a:extLst>
            </p:cNvPr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Google Shape;1131;p34">
              <a:extLst>
                <a:ext uri="{FF2B5EF4-FFF2-40B4-BE49-F238E27FC236}">
                  <a16:creationId xmlns:a16="http://schemas.microsoft.com/office/drawing/2014/main" id="{968BCB04-9428-2745-A379-6180E8777B08}"/>
                </a:ext>
              </a:extLst>
            </p:cNvPr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Google Shape;1132;p34">
              <a:extLst>
                <a:ext uri="{FF2B5EF4-FFF2-40B4-BE49-F238E27FC236}">
                  <a16:creationId xmlns:a16="http://schemas.microsoft.com/office/drawing/2014/main" id="{D252BA54-F1EC-D446-9282-1C8A3FFC224D}"/>
                </a:ext>
              </a:extLst>
            </p:cNvPr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Google Shape;1133;p34">
              <a:extLst>
                <a:ext uri="{FF2B5EF4-FFF2-40B4-BE49-F238E27FC236}">
                  <a16:creationId xmlns:a16="http://schemas.microsoft.com/office/drawing/2014/main" id="{FE9C3F83-2130-414B-AF9C-3D5BE90F7973}"/>
                </a:ext>
              </a:extLst>
            </p:cNvPr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Google Shape;1134;p34">
              <a:extLst>
                <a:ext uri="{FF2B5EF4-FFF2-40B4-BE49-F238E27FC236}">
                  <a16:creationId xmlns:a16="http://schemas.microsoft.com/office/drawing/2014/main" id="{4F66B2AE-29C3-7844-9C1B-3EEE0B056E72}"/>
                </a:ext>
              </a:extLst>
            </p:cNvPr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Google Shape;1135;p34">
              <a:extLst>
                <a:ext uri="{FF2B5EF4-FFF2-40B4-BE49-F238E27FC236}">
                  <a16:creationId xmlns:a16="http://schemas.microsoft.com/office/drawing/2014/main" id="{81581A5B-5AF4-F44D-BD53-62E683DAFAB1}"/>
                </a:ext>
              </a:extLst>
            </p:cNvPr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Google Shape;1136;p34">
              <a:extLst>
                <a:ext uri="{FF2B5EF4-FFF2-40B4-BE49-F238E27FC236}">
                  <a16:creationId xmlns:a16="http://schemas.microsoft.com/office/drawing/2014/main" id="{547156C0-817F-B64E-8ABC-A84C59C36398}"/>
                </a:ext>
              </a:extLst>
            </p:cNvPr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Google Shape;1137;p34">
              <a:extLst>
                <a:ext uri="{FF2B5EF4-FFF2-40B4-BE49-F238E27FC236}">
                  <a16:creationId xmlns:a16="http://schemas.microsoft.com/office/drawing/2014/main" id="{010636B0-B69F-1C4D-8B38-FFCD970918EC}"/>
                </a:ext>
              </a:extLst>
            </p:cNvPr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Google Shape;1138;p34">
              <a:extLst>
                <a:ext uri="{FF2B5EF4-FFF2-40B4-BE49-F238E27FC236}">
                  <a16:creationId xmlns:a16="http://schemas.microsoft.com/office/drawing/2014/main" id="{236566FB-2669-6046-8BC5-6094F5A0A69D}"/>
                </a:ext>
              </a:extLst>
            </p:cNvPr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Google Shape;1139;p34">
              <a:extLst>
                <a:ext uri="{FF2B5EF4-FFF2-40B4-BE49-F238E27FC236}">
                  <a16:creationId xmlns:a16="http://schemas.microsoft.com/office/drawing/2014/main" id="{B25C97DF-876E-7B4F-8375-A36A61E8B619}"/>
                </a:ext>
              </a:extLst>
            </p:cNvPr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Google Shape;1140;p34">
              <a:extLst>
                <a:ext uri="{FF2B5EF4-FFF2-40B4-BE49-F238E27FC236}">
                  <a16:creationId xmlns:a16="http://schemas.microsoft.com/office/drawing/2014/main" id="{64D37AA0-6EEB-9641-B8E6-5AC08E3B2B90}"/>
                </a:ext>
              </a:extLst>
            </p:cNvPr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i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4" name="Google Shape;9;p2">
            <a:extLst>
              <a:ext uri="{FF2B5EF4-FFF2-40B4-BE49-F238E27FC236}">
                <a16:creationId xmlns:a16="http://schemas.microsoft.com/office/drawing/2014/main" id="{01AF3196-96F9-7E44-A065-434FFAEED201}"/>
              </a:ext>
            </a:extLst>
          </p:cNvPr>
          <p:cNvSpPr/>
          <p:nvPr userDrawn="1"/>
        </p:nvSpPr>
        <p:spPr>
          <a:xfrm>
            <a:off x="0" y="13244076"/>
            <a:ext cx="24384000" cy="471924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4" name="图片 283">
            <a:extLst>
              <a:ext uri="{FF2B5EF4-FFF2-40B4-BE49-F238E27FC236}">
                <a16:creationId xmlns:a16="http://schemas.microsoft.com/office/drawing/2014/main" id="{5C83C45B-BFD2-994E-8A96-EF09C8B3730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836016"/>
            <a:ext cx="1305050" cy="12756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6" r:id="rId5"/>
    <p:sldLayoutId id="2147483653" r:id="rId6"/>
    <p:sldLayoutId id="2147483655" r:id="rId7"/>
    <p:sldLayoutId id="2147483657" r:id="rId8"/>
  </p:sldLayoutIdLst>
  <p:transition spd="med"/>
  <p:txStyles>
    <p:titleStyle>
      <a:lvl1pPr marL="0" marR="0" indent="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000000"/>
          </a:solidFill>
          <a:uFillTx/>
          <a:latin typeface="FZYanSongS-DB-GB" panose="02000000000000000000" pitchFamily="2" charset="-122"/>
          <a:ea typeface="FZYanSongS-DB-GB" panose="02000000000000000000" pitchFamily="2" charset="-122"/>
          <a:cs typeface="FZYanSongS-DB-GB" panose="02000000000000000000" pitchFamily="2" charset="-122"/>
          <a:sym typeface="Helvetica Neue"/>
        </a:defRPr>
      </a:lvl1pPr>
      <a:lvl2pPr marL="0" marR="0" indent="457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-232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毕业论文和近期研究内容汇报"/>
          <p:cNvSpPr txBox="1">
            <a:spLocks noGrp="1"/>
          </p:cNvSpPr>
          <p:nvPr>
            <p:ph type="title"/>
          </p:nvPr>
        </p:nvSpPr>
        <p:spPr>
          <a:xfrm>
            <a:off x="579676" y="3825459"/>
            <a:ext cx="14733716" cy="39893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8800" dirty="0">
                <a:solidFill>
                  <a:srgbClr val="002060"/>
                </a:solidFill>
              </a:rPr>
              <a:t>基于梯度的多因子进化算法</a:t>
            </a:r>
            <a:br>
              <a:rPr lang="en-US" altLang="zh-CN" sz="8800" dirty="0">
                <a:solidFill>
                  <a:srgbClr val="002060"/>
                </a:solidFill>
              </a:rPr>
            </a:br>
            <a:r>
              <a:rPr lang="zh-CN" altLang="en-US" sz="7200" dirty="0">
                <a:solidFill>
                  <a:srgbClr val="002060"/>
                </a:solidFill>
              </a:rPr>
              <a:t>求解多任务连续优化问题</a:t>
            </a:r>
            <a:endParaRPr sz="8800" dirty="0">
              <a:solidFill>
                <a:srgbClr val="002060"/>
              </a:solidFill>
            </a:endParaRPr>
          </a:p>
        </p:txBody>
      </p:sp>
      <p:sp>
        <p:nvSpPr>
          <p:cNvPr id="76" name="李延炽…"/>
          <p:cNvSpPr txBox="1">
            <a:spLocks noGrp="1"/>
          </p:cNvSpPr>
          <p:nvPr>
            <p:ph type="body" sz="half" idx="21"/>
          </p:nvPr>
        </p:nvSpPr>
        <p:spPr>
          <a:xfrm>
            <a:off x="4687450" y="7744614"/>
            <a:ext cx="8454393" cy="4567889"/>
          </a:xfrm>
          <a:prstGeom prst="rect">
            <a:avLst/>
          </a:prstGeom>
        </p:spPr>
        <p:txBody>
          <a:bodyPr/>
          <a:lstStyle/>
          <a:p>
            <a:pPr algn="l">
              <a:defRPr b="0"/>
            </a:pPr>
            <a:r>
              <a:rPr lang="en-US" sz="4400" dirty="0">
                <a:solidFill>
                  <a:srgbClr val="002060"/>
                </a:solidFill>
              </a:rPr>
              <a:t>答辩学生</a:t>
            </a:r>
            <a:r>
              <a:rPr lang="zh-CN" altLang="en-US" sz="4400" dirty="0">
                <a:solidFill>
                  <a:srgbClr val="002060"/>
                </a:solidFill>
              </a:rPr>
              <a:t>：</a:t>
            </a:r>
            <a:r>
              <a:rPr sz="4400" dirty="0" err="1">
                <a:solidFill>
                  <a:srgbClr val="002060"/>
                </a:solidFill>
              </a:rPr>
              <a:t>李延炽</a:t>
            </a:r>
            <a:endParaRPr lang="en-US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指导老师：龚文引 教授</a:t>
            </a:r>
            <a:endParaRPr lang="en-US" altLang="zh-CN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专    业：计算机科学与技术</a:t>
            </a:r>
            <a:endParaRPr lang="en-US" altLang="zh-CN" sz="4400" dirty="0">
              <a:solidFill>
                <a:srgbClr val="002060"/>
              </a:solidFill>
            </a:endParaRPr>
          </a:p>
          <a:p>
            <a:pPr algn="l">
              <a:defRPr b="0"/>
            </a:pPr>
            <a:r>
              <a:rPr lang="zh-CN" altLang="en-US" sz="4400" dirty="0">
                <a:solidFill>
                  <a:srgbClr val="002060"/>
                </a:solidFill>
              </a:rPr>
              <a:t>单    位：计算机学院</a:t>
            </a:r>
            <a:endParaRPr sz="4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31AEAF-785C-284D-8A32-0C1FA692A1B8}"/>
              </a:ext>
            </a:extLst>
          </p:cNvPr>
          <p:cNvSpPr txBox="1"/>
          <p:nvPr/>
        </p:nvSpPr>
        <p:spPr>
          <a:xfrm>
            <a:off x="2549277" y="3964017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梯度搜索规则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Gradient</a:t>
            </a:r>
            <a:r>
              <a:rPr kumimoji="0" lang="zh-CN" altLang="en-US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Search</a:t>
            </a:r>
            <a:r>
              <a:rPr kumimoji="0" lang="zh-CN" altLang="en-US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 </a:t>
            </a:r>
            <a:r>
              <a:rPr kumimoji="0" lang="en-US" altLang="zh-CN" sz="4000" i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ea typeface="HYZhongKaiJ" panose="02010600000101010101" pitchFamily="2" charset="-122"/>
                <a:sym typeface="Helvetica Neue"/>
              </a:rPr>
              <a:t>Rule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C36885-C0CD-F744-B3BF-8333F48F9DBE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D97C560-5523-3D40-80AE-22F96F1EBDAE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287CA4-8D8D-744D-80E8-6DA641526AE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梯度模块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7EED898-80E5-5E49-B39A-F826882B7386}"/>
              </a:ext>
            </a:extLst>
          </p:cNvPr>
          <p:cNvSpPr txBox="1">
            <a:spLocks/>
          </p:cNvSpPr>
          <p:nvPr/>
        </p:nvSpPr>
        <p:spPr>
          <a:xfrm>
            <a:off x="2549277" y="6634571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个体移动方向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Direction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of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Movement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DC43F3-EB0D-9940-AE28-9B2753D2F3DF}"/>
              </a:ext>
            </a:extLst>
          </p:cNvPr>
          <p:cNvGrpSpPr/>
          <p:nvPr/>
        </p:nvGrpSpPr>
        <p:grpSpPr>
          <a:xfrm>
            <a:off x="3120065" y="5504693"/>
            <a:ext cx="7798529" cy="1064910"/>
            <a:chOff x="2502845" y="5895711"/>
            <a:chExt cx="7798529" cy="106491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1C0C96F-95AF-B840-91F7-C721C66C8DD3}"/>
                </a:ext>
              </a:extLst>
            </p:cNvPr>
            <p:cNvSpPr/>
            <p:nvPr/>
          </p:nvSpPr>
          <p:spPr>
            <a:xfrm>
              <a:off x="2502845" y="6081992"/>
              <a:ext cx="22878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种群进化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5C33CB7-8C0A-4240-B573-9FA98590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1074" y="5895711"/>
              <a:ext cx="5570300" cy="106491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FC9935B-F84B-AA42-80B7-3D1DE8CF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903" y="3115861"/>
            <a:ext cx="4627506" cy="38617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91A7EB5-E914-D241-A832-C5BE205C4417}"/>
              </a:ext>
            </a:extLst>
          </p:cNvPr>
          <p:cNvGrpSpPr/>
          <p:nvPr/>
        </p:nvGrpSpPr>
        <p:grpSpPr>
          <a:xfrm>
            <a:off x="3151324" y="7589908"/>
            <a:ext cx="7706690" cy="777324"/>
            <a:chOff x="2534104" y="9912901"/>
            <a:chExt cx="7706690" cy="7773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EC7F290-1CD7-B74D-B640-D5D3F631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2074" y="9912901"/>
              <a:ext cx="4728720" cy="77732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E007C2D-E0F7-0C4A-91D8-D8808E144ED4}"/>
                </a:ext>
              </a:extLst>
            </p:cNvPr>
            <p:cNvSpPr/>
            <p:nvPr/>
          </p:nvSpPr>
          <p:spPr>
            <a:xfrm>
              <a:off x="2534104" y="9935914"/>
              <a:ext cx="31085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朝最优解移动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2EB2AE3-2AA1-D446-8E41-54E722BA8459}"/>
              </a:ext>
            </a:extLst>
          </p:cNvPr>
          <p:cNvSpPr txBox="1">
            <a:spLocks/>
          </p:cNvSpPr>
          <p:nvPr/>
        </p:nvSpPr>
        <p:spPr>
          <a:xfrm>
            <a:off x="2549277" y="8640079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生成新个体位置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45FA8F-A801-A441-A634-910B930123DB}"/>
              </a:ext>
            </a:extLst>
          </p:cNvPr>
          <p:cNvGrpSpPr/>
          <p:nvPr/>
        </p:nvGrpSpPr>
        <p:grpSpPr>
          <a:xfrm>
            <a:off x="3120065" y="9523550"/>
            <a:ext cx="8346976" cy="3276721"/>
            <a:chOff x="2803954" y="9432960"/>
            <a:chExt cx="8346976" cy="327672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655AFD-EFA7-9548-B900-517A9084259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7820" y="9432960"/>
              <a:ext cx="7934323" cy="9334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910AE1-2E6A-8A4A-A262-2A587D6240B6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7820" y="10247876"/>
              <a:ext cx="8313110" cy="99349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9B9C9DE-4758-F14E-8030-F44757B0660F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3954" y="11155876"/>
              <a:ext cx="4054047" cy="69651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0C10EB6-A569-D446-AA7A-8E66CDC15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9100" y="12039355"/>
              <a:ext cx="7308976" cy="67032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E254F5-E35A-8E45-8634-E4E3BE042B0A}"/>
              </a:ext>
            </a:extLst>
          </p:cNvPr>
          <p:cNvGrpSpPr/>
          <p:nvPr/>
        </p:nvGrpSpPr>
        <p:grpSpPr>
          <a:xfrm>
            <a:off x="3120065" y="4722699"/>
            <a:ext cx="9963482" cy="1104527"/>
            <a:chOff x="2502845" y="4638032"/>
            <a:chExt cx="9963482" cy="11045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276900F-D9E3-7B43-BD9A-20A8A15B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8767" y="4735413"/>
              <a:ext cx="4332430" cy="82286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F44BD4-C05B-5C4D-974B-E5F102D3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5872" y="4638032"/>
              <a:ext cx="2800455" cy="110452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A8426-1366-5447-908A-F703AB21024C}"/>
                </a:ext>
              </a:extLst>
            </p:cNvPr>
            <p:cNvSpPr/>
            <p:nvPr/>
          </p:nvSpPr>
          <p:spPr>
            <a:xfrm>
              <a:off x="2502845" y="4854458"/>
              <a:ext cx="22878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zh-CN" altLang="en-US" sz="3200" dirty="0">
                  <a:solidFill>
                    <a:schemeClr val="tx1">
                      <a:lumMod val="50000"/>
                    </a:schemeClr>
                  </a:solidFill>
                  <a:latin typeface="HYZhongKaiJ" panose="02010600000101010101" pitchFamily="2" charset="-122"/>
                  <a:ea typeface="HYZhongKaiJ" panose="02010600000101010101" pitchFamily="2" charset="-122"/>
                </a:rPr>
                <a:t>泰勒级数</a:t>
              </a:r>
            </a:p>
          </p:txBody>
        </p:sp>
        <p:sp>
          <p:nvSpPr>
            <p:cNvPr id="9" name="右箭头 8">
              <a:extLst>
                <a:ext uri="{FF2B5EF4-FFF2-40B4-BE49-F238E27FC236}">
                  <a16:creationId xmlns:a16="http://schemas.microsoft.com/office/drawing/2014/main" id="{54E53979-D4C7-0841-97EA-5708DBF61F23}"/>
                </a:ext>
              </a:extLst>
            </p:cNvPr>
            <p:cNvSpPr/>
            <p:nvPr/>
          </p:nvSpPr>
          <p:spPr>
            <a:xfrm>
              <a:off x="9044392" y="5023710"/>
              <a:ext cx="481096" cy="282002"/>
            </a:xfrm>
            <a:prstGeom prst="rightArrow">
              <a:avLst>
                <a:gd name="adj1" fmla="val 34942"/>
                <a:gd name="adj2" fmla="val 58271"/>
              </a:avLst>
            </a:prstGeom>
            <a:noFill/>
            <a:ln w="28575" cap="flat">
              <a:solidFill>
                <a:schemeClr val="bg2">
                  <a:lumMod val="1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Helvetica Neue Medium"/>
                <a:cs typeface="Arial" panose="020B0604020202020204" pitchFamily="34" charset="0"/>
                <a:sym typeface="Helvetica Neue Medium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2AFC3CC-88D4-854F-9C37-719A59E4F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30105" y="7046398"/>
            <a:ext cx="8320282" cy="58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2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0C36885-C0CD-F744-B3BF-8333F48F9DBE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D97C560-5523-3D40-80AE-22F96F1EBDAE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287CA4-8D8D-744D-80E8-6DA641526AE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梯度模块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C071106-C5C7-884B-983D-0F13509B3198}"/>
              </a:ext>
            </a:extLst>
          </p:cNvPr>
          <p:cNvSpPr/>
          <p:nvPr/>
        </p:nvSpPr>
        <p:spPr>
          <a:xfrm>
            <a:off x="3225394" y="5140930"/>
            <a:ext cx="5570756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协助个体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逃离局部最优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位置扰动，增加种群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多样性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6DEBF9-17AD-004D-B817-C86CD4A2BB92}"/>
              </a:ext>
            </a:extLst>
          </p:cNvPr>
          <p:cNvSpPr txBox="1"/>
          <p:nvPr/>
        </p:nvSpPr>
        <p:spPr>
          <a:xfrm>
            <a:off x="2549277" y="4191405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局部逃逸算子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Local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Escaping</a:t>
            </a:r>
            <a:r>
              <a:rPr lang="zh-CN" altLang="en-US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 </a:t>
            </a:r>
            <a:r>
              <a:rPr lang="en-US" altLang="zh-CN" sz="4000" i="1" dirty="0">
                <a:solidFill>
                  <a:srgbClr val="002060"/>
                </a:solidFill>
                <a:ea typeface="HYZhongKaiJ" panose="02010600000101010101" pitchFamily="2" charset="-122"/>
              </a:rPr>
              <a:t>Operator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3D97F7-05F8-7C4C-A750-AA87D4DD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19" y="7243651"/>
            <a:ext cx="14541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99FE60-00F8-6848-B028-E7715DFE3456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E11ED14F-CF73-AB49-8FD9-A9652745C4D0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EFB8AF-2E84-C045-95AC-C553AF02F11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多因子模块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C976D-5A04-A148-B02A-2AFD885C1D1C}"/>
              </a:ext>
            </a:extLst>
          </p:cNvPr>
          <p:cNvSpPr txBox="1"/>
          <p:nvPr/>
        </p:nvSpPr>
        <p:spPr>
          <a:xfrm>
            <a:off x="2549277" y="4033753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个体基因编码和解码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038AE3-FA00-0F49-A18B-157033DF30BC}"/>
              </a:ext>
            </a:extLst>
          </p:cNvPr>
          <p:cNvSpPr txBox="1"/>
          <p:nvPr/>
        </p:nvSpPr>
        <p:spPr>
          <a:xfrm>
            <a:off x="2549277" y="6894906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因子杂交机制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2A7E02-B07B-0746-BDF8-B871747AFF38}"/>
              </a:ext>
            </a:extLst>
          </p:cNvPr>
          <p:cNvSpPr txBox="1"/>
          <p:nvPr/>
        </p:nvSpPr>
        <p:spPr>
          <a:xfrm>
            <a:off x="2549277" y="9689331"/>
            <a:ext cx="93895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dirty="0">
                <a:solidFill>
                  <a:srgbClr val="002060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垂直文化传播机制</a:t>
            </a:r>
            <a:endParaRPr lang="zh-CN" altLang="en-US" sz="4000" i="1" dirty="0">
              <a:solidFill>
                <a:srgbClr val="002060"/>
              </a:solidFill>
              <a:ea typeface="HYZhongKaiJ" panose="0201060000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16F75-99B0-6241-9F49-8F4614C2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748" y="4593811"/>
            <a:ext cx="8869642" cy="196470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F5D0CDE-CC94-9344-A226-D38D14EC0996}"/>
              </a:ext>
            </a:extLst>
          </p:cNvPr>
          <p:cNvSpPr/>
          <p:nvPr/>
        </p:nvSpPr>
        <p:spPr>
          <a:xfrm>
            <a:off x="3225394" y="4920214"/>
            <a:ext cx="7754046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一个基因编码映射到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多个任务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的解空间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进化过程中只评价个体的文化因子任务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8982876-D58D-784B-AFE8-B3192E3D1F56}"/>
              </a:ext>
            </a:extLst>
          </p:cNvPr>
          <p:cNvSpPr/>
          <p:nvPr/>
        </p:nvSpPr>
        <p:spPr>
          <a:xfrm>
            <a:off x="3225394" y="7766469"/>
            <a:ext cx="6391493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不同文化的个体依概率进行杂交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在任务间进行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知识迁移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B5307B-FED9-914B-BC63-EA33CB62CBC9}"/>
              </a:ext>
            </a:extLst>
          </p:cNvPr>
          <p:cNvSpPr/>
          <p:nvPr/>
        </p:nvSpPr>
        <p:spPr>
          <a:xfrm>
            <a:off x="3225394" y="10667327"/>
            <a:ext cx="5655715" cy="1311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子代遗传父个体的文化因子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457200" indent="-4572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有一定几率发生文化变异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B144208-2807-B345-90DB-E4DB7FBE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746" y="8126100"/>
            <a:ext cx="6763647" cy="40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9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算法介绍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99FE60-00F8-6848-B028-E7715DFE3456}"/>
              </a:ext>
            </a:extLst>
          </p:cNvPr>
          <p:cNvGrpSpPr/>
          <p:nvPr/>
        </p:nvGrpSpPr>
        <p:grpSpPr>
          <a:xfrm>
            <a:off x="5345481" y="2554089"/>
            <a:ext cx="4035586" cy="752828"/>
            <a:chOff x="12525883" y="4637499"/>
            <a:chExt cx="5084784" cy="629709"/>
          </a:xfrm>
        </p:grpSpPr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E11ED14F-CF73-AB49-8FD9-A9652745C4D0}"/>
                </a:ext>
              </a:extLst>
            </p:cNvPr>
            <p:cNvSpPr/>
            <p:nvPr/>
          </p:nvSpPr>
          <p:spPr>
            <a:xfrm>
              <a:off x="12525883" y="4644334"/>
              <a:ext cx="5084784" cy="62287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CEFB8AF-2E84-C045-95AC-C553AF02F11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  <a:cs typeface="Arial" panose="020B0604020202020204" pitchFamily="34" charset="0"/>
                </a:rPr>
                <a:t>算法流程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EE403F8-9305-BF46-A6C8-C7F59209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79" y="3680515"/>
            <a:ext cx="14276242" cy="9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4EA752CD-1056-0F40-B436-5B41253271FA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03.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验证实验 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0B4DD96-6273-1644-BDFC-31657B7FD9CD}"/>
              </a:ext>
            </a:extLst>
          </p:cNvPr>
          <p:cNvSpPr txBox="1"/>
          <p:nvPr/>
        </p:nvSpPr>
        <p:spPr>
          <a:xfrm>
            <a:off x="12738110" y="6523041"/>
            <a:ext cx="11161621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实验设计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404512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230CDC0-6DA4-F745-B789-33F3FE7C81BB}"/>
              </a:ext>
            </a:extLst>
          </p:cNvPr>
          <p:cNvGrpSpPr/>
          <p:nvPr/>
        </p:nvGrpSpPr>
        <p:grpSpPr>
          <a:xfrm>
            <a:off x="1956966" y="4165534"/>
            <a:ext cx="8353682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893010CA-31D6-9E4E-BD8F-A6F4C761615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457C592-E1D9-A043-901C-0DA95700F678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E4DBAF-7144-114E-8F16-8B264E8AD6B4}"/>
              </a:ext>
            </a:extLst>
          </p:cNvPr>
          <p:cNvGrpSpPr/>
          <p:nvPr/>
        </p:nvGrpSpPr>
        <p:grpSpPr>
          <a:xfrm>
            <a:off x="1956966" y="9594447"/>
            <a:ext cx="8353682" cy="744199"/>
            <a:chOff x="12525883" y="4637499"/>
            <a:chExt cx="5084784" cy="62249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A10D00A-8405-604D-AD23-D897FA01F9EF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51005A-AEE0-8941-90D9-A39B61541CA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求解多任务连续优化问题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46B3002-77DE-614B-BB2D-99075FA730CA}"/>
              </a:ext>
            </a:extLst>
          </p:cNvPr>
          <p:cNvSpPr txBox="1"/>
          <p:nvPr/>
        </p:nvSpPr>
        <p:spPr>
          <a:xfrm>
            <a:off x="2687383" y="5169567"/>
            <a:ext cx="18012741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测试集：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6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个高维单峰问题、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8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个高维多峰问题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对比算法：遗传算法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GA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、差分演化算法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DE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、粒子群算法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PSO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评价指标：平均最优解、标准差、收敛速度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562C8E-B674-9D47-9599-DEF7A47D63F0}"/>
              </a:ext>
            </a:extLst>
          </p:cNvPr>
          <p:cNvSpPr txBox="1"/>
          <p:nvPr/>
        </p:nvSpPr>
        <p:spPr>
          <a:xfrm>
            <a:off x="2687382" y="10624448"/>
            <a:ext cx="18012741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测试集：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SOCO2016-2T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、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WCCI2020-Complex-2T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、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WCCI2020-ManyTask-50T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对比算法：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多因子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遗传算法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GA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、多因子差分演化算法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MFDE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、多因子粒子群算法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MFPSO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评价指标：平均最优解、标准差、运行时间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5AE3E4-399D-B449-A7AF-36EB1A7F4473}"/>
              </a:ext>
            </a:extLst>
          </p:cNvPr>
          <p:cNvGrpSpPr/>
          <p:nvPr/>
        </p:nvGrpSpPr>
        <p:grpSpPr>
          <a:xfrm>
            <a:off x="15160592" y="3349588"/>
            <a:ext cx="8576665" cy="3340100"/>
            <a:chOff x="15002935" y="2624370"/>
            <a:chExt cx="8576665" cy="33401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C76F3F4-EBF9-AE49-98E7-8DEB56E0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2935" y="2624370"/>
              <a:ext cx="4445000" cy="33401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3BC6AA-09DE-8847-BA17-8E6345F9A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00" y="2624370"/>
              <a:ext cx="4445000" cy="3327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56F7CF-72AE-0C4B-BA33-ACB4990836B6}"/>
              </a:ext>
            </a:extLst>
          </p:cNvPr>
          <p:cNvGrpSpPr/>
          <p:nvPr/>
        </p:nvGrpSpPr>
        <p:grpSpPr>
          <a:xfrm>
            <a:off x="11334487" y="7163383"/>
            <a:ext cx="12202834" cy="2998017"/>
            <a:chOff x="11176830" y="6974196"/>
            <a:chExt cx="12202834" cy="299801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6330BB1-6963-954D-92F1-64666B54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76830" y="7034072"/>
              <a:ext cx="3863986" cy="29381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730301E-AD7F-7B4E-8325-FC64B4E6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44588" y="6986774"/>
              <a:ext cx="3590012" cy="293814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843A062-CFBA-9042-B28B-C6AF0A0A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32969" y="6974196"/>
              <a:ext cx="3646695" cy="29948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77B086-0485-C24E-B474-C8A112C44A81}"/>
              </a:ext>
            </a:extLst>
          </p:cNvPr>
          <p:cNvGrpSpPr/>
          <p:nvPr/>
        </p:nvGrpSpPr>
        <p:grpSpPr>
          <a:xfrm>
            <a:off x="5392282" y="2554088"/>
            <a:ext cx="8353682" cy="744200"/>
            <a:chOff x="12525883" y="4637498"/>
            <a:chExt cx="5084784" cy="622492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ACA9A0C-21DF-124E-82F2-3463F2F91D7D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49389B-DBAA-F64D-A9F6-3C72B390B913}"/>
                </a:ext>
              </a:extLst>
            </p:cNvPr>
            <p:cNvSpPr txBox="1"/>
            <p:nvPr/>
          </p:nvSpPr>
          <p:spPr>
            <a:xfrm>
              <a:off x="12621688" y="4637498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05E845-3294-F142-8FCD-23E31EA0F9BE}"/>
              </a:ext>
            </a:extLst>
          </p:cNvPr>
          <p:cNvGrpSpPr/>
          <p:nvPr/>
        </p:nvGrpSpPr>
        <p:grpSpPr>
          <a:xfrm>
            <a:off x="572604" y="4895124"/>
            <a:ext cx="16769785" cy="7011129"/>
            <a:chOff x="2466482" y="4961104"/>
            <a:chExt cx="17969385" cy="751265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67D383C-7B2E-954C-BB85-BFCC77504656}"/>
                </a:ext>
              </a:extLst>
            </p:cNvPr>
            <p:cNvGrpSpPr/>
            <p:nvPr/>
          </p:nvGrpSpPr>
          <p:grpSpPr>
            <a:xfrm>
              <a:off x="2466482" y="5904399"/>
              <a:ext cx="17969385" cy="6569364"/>
              <a:chOff x="1383421" y="5258014"/>
              <a:chExt cx="17969385" cy="656936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5DF2F09-2AFF-8A41-B2C4-77685D7E7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83421" y="5295222"/>
                <a:ext cx="8927224" cy="6492527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00D45A88-FC59-D34E-A42C-D75DE04B5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0808" y="5258014"/>
                <a:ext cx="8971998" cy="6569364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41C607-7C7E-2244-A338-98599C3EC79C}"/>
                </a:ext>
              </a:extLst>
            </p:cNvPr>
            <p:cNvSpPr txBox="1"/>
            <p:nvPr/>
          </p:nvSpPr>
          <p:spPr>
            <a:xfrm>
              <a:off x="2641140" y="4961104"/>
              <a:ext cx="87525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D92D1F-4F2F-5B40-A1F8-F50AC7EE22A9}"/>
                </a:ext>
              </a:extLst>
            </p:cNvPr>
            <p:cNvSpPr txBox="1"/>
            <p:nvPr/>
          </p:nvSpPr>
          <p:spPr>
            <a:xfrm>
              <a:off x="11595975" y="4961105"/>
              <a:ext cx="87525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0867C76-1886-C745-87DE-35C3CE2777DC}"/>
              </a:ext>
            </a:extLst>
          </p:cNvPr>
          <p:cNvSpPr txBox="1"/>
          <p:nvPr/>
        </p:nvSpPr>
        <p:spPr>
          <a:xfrm>
            <a:off x="18523178" y="6043554"/>
            <a:ext cx="4915684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开采能力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优异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勘探能力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较强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鲁棒性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强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228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77B086-0485-C24E-B474-C8A112C44A81}"/>
              </a:ext>
            </a:extLst>
          </p:cNvPr>
          <p:cNvGrpSpPr/>
          <p:nvPr/>
        </p:nvGrpSpPr>
        <p:grpSpPr>
          <a:xfrm>
            <a:off x="5392282" y="2554088"/>
            <a:ext cx="8353682" cy="744200"/>
            <a:chOff x="12525883" y="4637498"/>
            <a:chExt cx="5084784" cy="622492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ACA9A0C-21DF-124E-82F2-3463F2F91D7D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149389B-DBAA-F64D-A9F6-3C72B390B913}"/>
                </a:ext>
              </a:extLst>
            </p:cNvPr>
            <p:cNvSpPr txBox="1"/>
            <p:nvPr/>
          </p:nvSpPr>
          <p:spPr>
            <a:xfrm>
              <a:off x="12621688" y="4637498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解决连续优化问题能力验证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8E78F7-647C-1649-882C-B591EA4016E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72" y="5638817"/>
            <a:ext cx="11537395" cy="6922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787B5B-67B0-BD4F-9B09-0CDB2FB858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322" y="5638817"/>
            <a:ext cx="11537395" cy="692243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C5520F-BF0A-4B4C-8724-B18D5B8A93ED}"/>
              </a:ext>
            </a:extLst>
          </p:cNvPr>
          <p:cNvSpPr txBox="1"/>
          <p:nvPr/>
        </p:nvSpPr>
        <p:spPr>
          <a:xfrm>
            <a:off x="2436485" y="4557494"/>
            <a:ext cx="87525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收敛曲线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B2554D-5315-2847-8DC3-504A3622FB38}"/>
              </a:ext>
            </a:extLst>
          </p:cNvPr>
          <p:cNvSpPr txBox="1"/>
          <p:nvPr/>
        </p:nvSpPr>
        <p:spPr>
          <a:xfrm>
            <a:off x="13194951" y="4255874"/>
            <a:ext cx="5855050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收敛速度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逃离局部最优能力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强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8738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D71D58-B10D-9B4D-AD1F-084479B5EC0F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实验结果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9FB077-C2E7-734D-A984-E4C678D7D134}"/>
              </a:ext>
            </a:extLst>
          </p:cNvPr>
          <p:cNvGrpSpPr/>
          <p:nvPr/>
        </p:nvGrpSpPr>
        <p:grpSpPr>
          <a:xfrm>
            <a:off x="5392282" y="2554091"/>
            <a:ext cx="8353682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95B1AE09-730F-0E4B-A705-13AD0576B46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A3C58C-251D-4C48-BE36-2541862C7E34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en" altLang="zh-CN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求解多任务连续优化问题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64FCC9-91F7-8443-B0E1-C0E956A3683D}"/>
              </a:ext>
            </a:extLst>
          </p:cNvPr>
          <p:cNvGrpSpPr/>
          <p:nvPr/>
        </p:nvGrpSpPr>
        <p:grpSpPr>
          <a:xfrm>
            <a:off x="1538964" y="3880404"/>
            <a:ext cx="13315116" cy="9120673"/>
            <a:chOff x="1185332" y="4202137"/>
            <a:chExt cx="13315116" cy="912067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C5957F-B0D2-7846-9D42-9B9A8855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15" y="4770365"/>
              <a:ext cx="11087754" cy="855244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7BB80B-A62D-4F4B-8CFA-C754DA221407}"/>
                </a:ext>
              </a:extLst>
            </p:cNvPr>
            <p:cNvSpPr txBox="1"/>
            <p:nvPr/>
          </p:nvSpPr>
          <p:spPr>
            <a:xfrm>
              <a:off x="1185332" y="420213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CD37B6-3D6C-E146-829D-C94D0ABCC915}"/>
                </a:ext>
              </a:extLst>
            </p:cNvPr>
            <p:cNvSpPr txBox="1"/>
            <p:nvPr/>
          </p:nvSpPr>
          <p:spPr>
            <a:xfrm>
              <a:off x="5747882" y="420213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ED91CF-DEBE-7844-827D-880B214C06F3}"/>
              </a:ext>
            </a:extLst>
          </p:cNvPr>
          <p:cNvGrpSpPr/>
          <p:nvPr/>
        </p:nvGrpSpPr>
        <p:grpSpPr>
          <a:xfrm>
            <a:off x="11827739" y="3774643"/>
            <a:ext cx="11276024" cy="3842449"/>
            <a:chOff x="12244377" y="5636971"/>
            <a:chExt cx="11276024" cy="384244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ABF650D-E615-FB46-86E9-35FA26F53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1066" y="6216903"/>
              <a:ext cx="5926668" cy="326251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D05D475-3105-B444-9DEA-BC2FB25BA972}"/>
                </a:ext>
              </a:extLst>
            </p:cNvPr>
            <p:cNvSpPr txBox="1"/>
            <p:nvPr/>
          </p:nvSpPr>
          <p:spPr>
            <a:xfrm>
              <a:off x="12244377" y="5640507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平均最优解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65D7D4-CBE4-B748-B5B7-3391AE242825}"/>
                </a:ext>
              </a:extLst>
            </p:cNvPr>
            <p:cNvSpPr txBox="1"/>
            <p:nvPr/>
          </p:nvSpPr>
          <p:spPr>
            <a:xfrm>
              <a:off x="14767835" y="5636971"/>
              <a:ext cx="875256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标准差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15045DA-A989-774E-BED4-BFB30A2B9656}"/>
              </a:ext>
            </a:extLst>
          </p:cNvPr>
          <p:cNvSpPr txBox="1"/>
          <p:nvPr/>
        </p:nvSpPr>
        <p:spPr>
          <a:xfrm>
            <a:off x="14075484" y="8599206"/>
            <a:ext cx="10105316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相似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能够在任务间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相互促进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rgbClr val="007AC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复杂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效果相当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处理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超多任务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能力较差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BAC46F-0E94-5C4A-8E31-427B9BEE25E6}"/>
              </a:ext>
            </a:extLst>
          </p:cNvPr>
          <p:cNvGrpSpPr/>
          <p:nvPr/>
        </p:nvGrpSpPr>
        <p:grpSpPr>
          <a:xfrm>
            <a:off x="13626320" y="7762021"/>
            <a:ext cx="4852383" cy="744199"/>
            <a:chOff x="12525883" y="4637499"/>
            <a:chExt cx="5084784" cy="622491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4B86CAEC-651A-E44C-93C2-E937082C863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E241A1-E111-5246-9F8E-3CC868DBDE92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对比单任务算法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AF39E18-7FED-6149-8A8F-FB57E606F0DE}"/>
              </a:ext>
            </a:extLst>
          </p:cNvPr>
          <p:cNvSpPr txBox="1"/>
          <p:nvPr/>
        </p:nvSpPr>
        <p:spPr>
          <a:xfrm>
            <a:off x="14075483" y="11587493"/>
            <a:ext cx="11356267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相似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效果优异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任务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复杂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时，各算法效果均较差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821994-DFE7-094B-95F3-8CA391A60163}"/>
              </a:ext>
            </a:extLst>
          </p:cNvPr>
          <p:cNvGrpSpPr/>
          <p:nvPr/>
        </p:nvGrpSpPr>
        <p:grpSpPr>
          <a:xfrm>
            <a:off x="13626319" y="10782427"/>
            <a:ext cx="4852383" cy="744199"/>
            <a:chOff x="12525883" y="4637499"/>
            <a:chExt cx="5084784" cy="622491"/>
          </a:xfrm>
        </p:grpSpPr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458E877-37DD-234F-BEC7-C88CCDC3979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0F3B00C-8F28-1149-8CCE-76A8BF6BCCFC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对比其他算法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2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3DCE13BA-AF92-5943-8D0E-90D4EBF7C9EA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04.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总结展望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CD9901A-8D5B-114C-A839-5398101F570A}"/>
              </a:ext>
            </a:extLst>
          </p:cNvPr>
          <p:cNvSpPr txBox="1"/>
          <p:nvPr/>
        </p:nvSpPr>
        <p:spPr>
          <a:xfrm>
            <a:off x="12722344" y="6410638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研究总结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不足之处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16800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-Based Optimizer">
            <a:extLst>
              <a:ext uri="{FF2B5EF4-FFF2-40B4-BE49-F238E27FC236}">
                <a16:creationId xmlns:a16="http://schemas.microsoft.com/office/drawing/2014/main" id="{AD3C0B82-1E07-F64C-BBDC-2AE32EE9E7EC}"/>
              </a:ext>
            </a:extLst>
          </p:cNvPr>
          <p:cNvSpPr txBox="1">
            <a:spLocks/>
          </p:cNvSpPr>
          <p:nvPr/>
        </p:nvSpPr>
        <p:spPr>
          <a:xfrm>
            <a:off x="11568326" y="3586083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7200" b="1" i="1" dirty="0">
                <a:solidFill>
                  <a:srgbClr val="002060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7200" b="1" i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7200" b="1" i="0" dirty="0">
              <a:solidFill>
                <a:srgbClr val="002060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sp>
        <p:nvSpPr>
          <p:cNvPr id="10" name="Gradient-Based Optimizer">
            <a:extLst>
              <a:ext uri="{FF2B5EF4-FFF2-40B4-BE49-F238E27FC236}">
                <a16:creationId xmlns:a16="http://schemas.microsoft.com/office/drawing/2014/main" id="{E85B1E55-CB2A-EB40-AC9E-90C673581521}"/>
              </a:ext>
            </a:extLst>
          </p:cNvPr>
          <p:cNvSpPr txBox="1">
            <a:spLocks/>
          </p:cNvSpPr>
          <p:nvPr/>
        </p:nvSpPr>
        <p:spPr>
          <a:xfrm>
            <a:off x="11568324" y="5518482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02.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研究内容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Gradient-Based Optimizer">
            <a:extLst>
              <a:ext uri="{FF2B5EF4-FFF2-40B4-BE49-F238E27FC236}">
                <a16:creationId xmlns:a16="http://schemas.microsoft.com/office/drawing/2014/main" id="{3E556414-3423-AB44-B61C-9A5E0BA37EC2}"/>
              </a:ext>
            </a:extLst>
          </p:cNvPr>
          <p:cNvSpPr txBox="1">
            <a:spLocks/>
          </p:cNvSpPr>
          <p:nvPr/>
        </p:nvSpPr>
        <p:spPr>
          <a:xfrm>
            <a:off x="11568326" y="7450881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03.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验证实验 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Gradient-Based Optimizer">
            <a:extLst>
              <a:ext uri="{FF2B5EF4-FFF2-40B4-BE49-F238E27FC236}">
                <a16:creationId xmlns:a16="http://schemas.microsoft.com/office/drawing/2014/main" id="{FD9CADB5-4B9E-5A4B-B355-3DBD0A17155B}"/>
              </a:ext>
            </a:extLst>
          </p:cNvPr>
          <p:cNvSpPr txBox="1"/>
          <p:nvPr/>
        </p:nvSpPr>
        <p:spPr>
          <a:xfrm>
            <a:off x="11568326" y="9383280"/>
            <a:ext cx="6393940" cy="15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1" i="1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04.</a:t>
            </a:r>
            <a:r>
              <a:rPr kumimoji="0" lang="zh-CN" altLang="en-US" sz="7200" b="1" i="0" u="none" strike="noStrike" cap="none" spc="-159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  <a:sym typeface="Helvetica Neue"/>
              </a:rPr>
              <a:t>  总结展望</a:t>
            </a:r>
            <a:endParaRPr kumimoji="0" sz="7200" b="1" i="0" u="none" strike="noStrike" cap="none" spc="-159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Arial" panose="020B0604020202020204" pitchFamily="34" charset="0"/>
              <a:ea typeface="FZYanSongS-DB-GB" panose="02000000000000000000" pitchFamily="2" charset="-122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22BB8D8F-5BB3-644D-8DBA-EE3F63ED9511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rgbClr val="007AC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</a:t>
            </a: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70E9339-6051-3245-9FA8-295C0B60ABB4}"/>
              </a:ext>
            </a:extLst>
          </p:cNvPr>
          <p:cNvGrpSpPr/>
          <p:nvPr/>
        </p:nvGrpSpPr>
        <p:grpSpPr>
          <a:xfrm>
            <a:off x="2199364" y="4078235"/>
            <a:ext cx="3836385" cy="744199"/>
            <a:chOff x="12525883" y="4637499"/>
            <a:chExt cx="5084784" cy="62249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727CD872-5922-D645-8B60-20F0647E38A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07E457-D97B-6F4E-9C1A-E3BED716B48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研究创新点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FE717F-28F7-B042-B3B0-3CE424765C89}"/>
              </a:ext>
            </a:extLst>
          </p:cNvPr>
          <p:cNvGrpSpPr/>
          <p:nvPr/>
        </p:nvGrpSpPr>
        <p:grpSpPr>
          <a:xfrm>
            <a:off x="2199363" y="8188453"/>
            <a:ext cx="3836385" cy="744199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C602E0EA-199D-874A-870B-3342DE9EFC10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A5CCD1-6355-FF41-AC77-B29B7FE51C73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r>
                <a:rPr lang="zh-CN" altLang="en-US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 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优势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0A49B78-08B1-7E4A-891F-385FEAD2F47C}"/>
              </a:ext>
            </a:extLst>
          </p:cNvPr>
          <p:cNvSpPr txBox="1"/>
          <p:nvPr/>
        </p:nvSpPr>
        <p:spPr>
          <a:xfrm>
            <a:off x="2704316" y="4985679"/>
            <a:ext cx="15266443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利用</a:t>
            </a:r>
            <a:r>
              <a:rPr kumimoji="0" lang="en-US" altLang="zh-CN" sz="3200" i="1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ea typeface="HYZhongKaiJ" panose="02010600000101010101" pitchFamily="2" charset="-122"/>
                <a:sym typeface="Helvetica Neue"/>
              </a:rPr>
              <a:t>GBO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在连续优化问题上的优势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嵌入解决多任务优化问题的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多因子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策略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创造出基于梯度的多因子进化算法</a:t>
            </a:r>
            <a:r>
              <a:rPr lang="en-US" altLang="zh-CN" sz="3200" i="1" dirty="0">
                <a:solidFill>
                  <a:schemeClr val="accent5"/>
                </a:solidFill>
                <a:ea typeface="HYZhongKaiJ" panose="02010600000101010101" pitchFamily="2" charset="-122"/>
              </a:rPr>
              <a:t>MFGBO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以解决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多任务连续优化问题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4CE055-6EBB-0640-BD0B-25DC4357807C}"/>
              </a:ext>
            </a:extLst>
          </p:cNvPr>
          <p:cNvSpPr txBox="1"/>
          <p:nvPr/>
        </p:nvSpPr>
        <p:spPr>
          <a:xfrm>
            <a:off x="2704316" y="9132468"/>
            <a:ext cx="15266443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开采能力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出众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，收敛速度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勘探能力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较优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，种群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多样性好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，容易脱离局部最优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平衡了勘探和开采阶段，算法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效率高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多因子策略在任务间进行知识迁移，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促进多个任务收敛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在任务间相似性差时能够有效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减少负知识迁移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9DBA9F-88F7-DF43-8881-69B12CA58AEE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总结</a:t>
            </a:r>
          </a:p>
        </p:txBody>
      </p:sp>
    </p:spTree>
    <p:extLst>
      <p:ext uri="{BB962C8B-B14F-4D97-AF65-F5344CB8AC3E}">
        <p14:creationId xmlns:p14="http://schemas.microsoft.com/office/powerpoint/2010/main" val="326216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49937372-C9FC-4642-951E-2A4DCC4C959A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不足之处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4F48CB3-DF4B-444D-B784-191B97D385CF}"/>
              </a:ext>
            </a:extLst>
          </p:cNvPr>
          <p:cNvGrpSpPr/>
          <p:nvPr/>
        </p:nvGrpSpPr>
        <p:grpSpPr>
          <a:xfrm>
            <a:off x="2199365" y="4516385"/>
            <a:ext cx="5115835" cy="744199"/>
            <a:chOff x="12525883" y="4637499"/>
            <a:chExt cx="5084784" cy="622491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F141E224-EBF6-FA4D-A40C-03D793367DA9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BF712CC-DF16-B641-956C-E7B4F00C6C29}"/>
                </a:ext>
              </a:extLst>
            </p:cNvPr>
            <p:cNvSpPr txBox="1"/>
            <p:nvPr/>
          </p:nvSpPr>
          <p:spPr>
            <a:xfrm>
              <a:off x="12621688" y="4637499"/>
              <a:ext cx="4893173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复杂多任务问题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C67CF7-15E4-ED45-90B7-FECF6FF3DA5B}"/>
              </a:ext>
            </a:extLst>
          </p:cNvPr>
          <p:cNvGrpSpPr/>
          <p:nvPr/>
        </p:nvGrpSpPr>
        <p:grpSpPr>
          <a:xfrm>
            <a:off x="2199364" y="7869957"/>
            <a:ext cx="5115835" cy="744199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FA1DBFB-6016-4943-A011-BB8F2761D91E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EF2670-C3D4-704C-B1AC-92782D8053A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超多任务问题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EAEF80E-0BA8-FF49-88BD-2E2B2363A095}"/>
              </a:ext>
            </a:extLst>
          </p:cNvPr>
          <p:cNvSpPr txBox="1"/>
          <p:nvPr/>
        </p:nvSpPr>
        <p:spPr>
          <a:xfrm>
            <a:off x="2704317" y="5736486"/>
            <a:ext cx="15210460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知识迁移效果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不明显，只能做到和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结果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相当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不能深度发掘任务间的潜在知识，效果受限于问题本身的特性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AC3A1A-F3EB-4245-BE2C-FDC4CBAF4C0A}"/>
              </a:ext>
            </a:extLst>
          </p:cNvPr>
          <p:cNvSpPr txBox="1"/>
          <p:nvPr/>
        </p:nvSpPr>
        <p:spPr>
          <a:xfrm>
            <a:off x="2704317" y="8924048"/>
            <a:ext cx="15210460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MFGBO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 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结果比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SOGBO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差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初始化不能保证每个任务都有均匀的个体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ea typeface="HYZhongKaiJ" panose="02010600000101010101" pitchFamily="2" charset="-122"/>
              </a:rPr>
              <a:t>不能有效处理超多任务间差异的指数级上涨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3DEF51-E7E3-1642-8A7F-3640DAE09CE3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不足</a:t>
            </a:r>
          </a:p>
        </p:txBody>
      </p:sp>
    </p:spTree>
    <p:extLst>
      <p:ext uri="{BB962C8B-B14F-4D97-AF65-F5344CB8AC3E}">
        <p14:creationId xmlns:p14="http://schemas.microsoft.com/office/powerpoint/2010/main" val="4745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6EC9424-E3D3-C74F-B585-6E9399E49024}"/>
              </a:ext>
            </a:extLst>
          </p:cNvPr>
          <p:cNvSpPr/>
          <p:nvPr/>
        </p:nvSpPr>
        <p:spPr>
          <a:xfrm>
            <a:off x="16063495" y="1998262"/>
            <a:ext cx="6771106" cy="11245814"/>
          </a:xfrm>
          <a:prstGeom prst="parallelogram">
            <a:avLst>
              <a:gd name="adj" fmla="val 39883"/>
            </a:avLst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5392ED-C517-7C49-8CB4-61BECCD201D3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未来展望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89076A-DFA8-1A40-A46D-A25C664BC0B8}"/>
              </a:ext>
            </a:extLst>
          </p:cNvPr>
          <p:cNvSpPr txBox="1"/>
          <p:nvPr/>
        </p:nvSpPr>
        <p:spPr>
          <a:xfrm>
            <a:off x="17517146" y="5196547"/>
            <a:ext cx="3641052" cy="4703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5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  展望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645148-CB0A-F349-8F76-A1B26DE4AC42}"/>
              </a:ext>
            </a:extLst>
          </p:cNvPr>
          <p:cNvGrpSpPr/>
          <p:nvPr/>
        </p:nvGrpSpPr>
        <p:grpSpPr>
          <a:xfrm>
            <a:off x="2199365" y="4078235"/>
            <a:ext cx="5675673" cy="744199"/>
            <a:chOff x="12525883" y="4637499"/>
            <a:chExt cx="5084784" cy="622491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C8B29BE7-A097-5D45-8A0C-395258234E32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68165B9-8BD2-7943-9228-0419F40D195D}"/>
                </a:ext>
              </a:extLst>
            </p:cNvPr>
            <p:cNvSpPr txBox="1"/>
            <p:nvPr/>
          </p:nvSpPr>
          <p:spPr>
            <a:xfrm>
              <a:off x="12621688" y="4637499"/>
              <a:ext cx="4893173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个体编码映射方式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2AF942-9825-5145-A5F5-17DFA1FBBB80}"/>
              </a:ext>
            </a:extLst>
          </p:cNvPr>
          <p:cNvGrpSpPr/>
          <p:nvPr/>
        </p:nvGrpSpPr>
        <p:grpSpPr>
          <a:xfrm>
            <a:off x="2199365" y="6858000"/>
            <a:ext cx="5675673" cy="744199"/>
            <a:chOff x="12525883" y="4637499"/>
            <a:chExt cx="5084784" cy="622491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E9BE79F4-962F-4143-B4B0-5A0A83AB24CC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C400B1-2B6F-7341-8B33-F6133379E77C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任务间知识迁移方法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CBE4E1E-DDDA-EF45-92C2-B593376F74BB}"/>
              </a:ext>
            </a:extLst>
          </p:cNvPr>
          <p:cNvGrpSpPr/>
          <p:nvPr/>
        </p:nvGrpSpPr>
        <p:grpSpPr>
          <a:xfrm>
            <a:off x="2199365" y="9654570"/>
            <a:ext cx="5675673" cy="744199"/>
            <a:chOff x="12525883" y="4637499"/>
            <a:chExt cx="5084784" cy="622491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1549434B-E1A8-BA42-92CB-CD44087EA903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F94AB8E-628B-3D45-94DC-3FAE46A5E131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超多任务处理方向</a:t>
              </a:r>
              <a:endPara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ZhongKaiJ" panose="02010600000101010101" pitchFamily="2" charset="-122"/>
                <a:ea typeface="HYZhongKaiJ" panose="0201060000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30E384-1411-E748-8D8B-2F1B4DDCC17F}"/>
              </a:ext>
            </a:extLst>
          </p:cNvPr>
          <p:cNvSpPr txBox="1"/>
          <p:nvPr/>
        </p:nvSpPr>
        <p:spPr>
          <a:xfrm>
            <a:off x="2704316" y="4972713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自适应维度映射，减少任务本身特性的影响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自适应解空间映射，主动增加任务间相似性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279013-4CB8-A34A-B72B-4153A9BD6D00}"/>
              </a:ext>
            </a:extLst>
          </p:cNvPr>
          <p:cNvSpPr txBox="1"/>
          <p:nvPr/>
        </p:nvSpPr>
        <p:spPr>
          <a:xfrm>
            <a:off x="2704316" y="7760377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基于强化学习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自适应选择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多种知识迁移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杂交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算子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不同文化因子种群弱协同进化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34224F-4644-3743-8D57-27B9312D93A1}"/>
              </a:ext>
            </a:extLst>
          </p:cNvPr>
          <p:cNvSpPr txBox="1"/>
          <p:nvPr/>
        </p:nvSpPr>
        <p:spPr>
          <a:xfrm>
            <a:off x="2704316" y="10548041"/>
            <a:ext cx="15453056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任务分组杂交，避免超多任务带来的相似度指数级下降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不同文化因子种群动态变化，已收敛的任务减少种群规模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44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毕业论文和近期研究内容汇报">
            <a:extLst>
              <a:ext uri="{FF2B5EF4-FFF2-40B4-BE49-F238E27FC236}">
                <a16:creationId xmlns:a16="http://schemas.microsoft.com/office/drawing/2014/main" id="{7A836A1F-9EBC-F74B-9811-7ABB45A7C41F}"/>
              </a:ext>
            </a:extLst>
          </p:cNvPr>
          <p:cNvSpPr txBox="1">
            <a:spLocks/>
          </p:cNvSpPr>
          <p:nvPr/>
        </p:nvSpPr>
        <p:spPr>
          <a:xfrm>
            <a:off x="4825142" y="3962762"/>
            <a:ext cx="14733716" cy="268577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000000"/>
                </a:solidFill>
                <a:uFillTx/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  <a:sym typeface="Helvetica Neue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zh-CN" altLang="en-US" sz="8800" dirty="0">
                <a:solidFill>
                  <a:srgbClr val="002060"/>
                </a:solidFill>
              </a:rPr>
              <a:t>恳请各位老师批评指正！</a:t>
            </a:r>
          </a:p>
        </p:txBody>
      </p:sp>
      <p:sp>
        <p:nvSpPr>
          <p:cNvPr id="3" name="李延炽…">
            <a:extLst>
              <a:ext uri="{FF2B5EF4-FFF2-40B4-BE49-F238E27FC236}">
                <a16:creationId xmlns:a16="http://schemas.microsoft.com/office/drawing/2014/main" id="{30C16114-DDDF-0549-80FF-3D058C25C475}"/>
              </a:ext>
            </a:extLst>
          </p:cNvPr>
          <p:cNvSpPr txBox="1">
            <a:spLocks/>
          </p:cNvSpPr>
          <p:nvPr/>
        </p:nvSpPr>
        <p:spPr>
          <a:xfrm>
            <a:off x="8996161" y="7275065"/>
            <a:ext cx="6689387" cy="3802344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答辩学生：李延炽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指导老师：龚文引 教授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专    业：计算机科学与技术</a:t>
            </a:r>
          </a:p>
          <a:p>
            <a:pPr hangingPunct="1">
              <a:defRPr b="0"/>
            </a:pPr>
            <a:r>
              <a:rPr lang="zh-CN" altLang="en-US" sz="3600" b="0" dirty="0">
                <a:solidFill>
                  <a:srgbClr val="002060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单    位：计算机学院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24800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-Based Optimizer">
            <a:extLst>
              <a:ext uri="{FF2B5EF4-FFF2-40B4-BE49-F238E27FC236}">
                <a16:creationId xmlns:a16="http://schemas.microsoft.com/office/drawing/2014/main" id="{AD3C0B82-1E07-F64C-BBDC-2AE32EE9E7EC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01.</a:t>
            </a:r>
            <a:r>
              <a:rPr lang="zh-CN" altLang="en-US" sz="9600" b="1" i="0" dirty="0">
                <a:solidFill>
                  <a:srgbClr val="001B51"/>
                </a:solidFill>
                <a:latin typeface="FZYanSongS-DB-GB" panose="02000000000000000000" pitchFamily="2" charset="-122"/>
                <a:ea typeface="FZYanSongS-DB-GB" panose="02000000000000000000" pitchFamily="2" charset="-122"/>
                <a:cs typeface="FZYanSongS-DB-GB" panose="02000000000000000000" pitchFamily="2" charset="-122"/>
              </a:rPr>
              <a:t> 研究背景</a:t>
            </a:r>
            <a:endParaRPr sz="9600" b="1" i="0" dirty="0">
              <a:solidFill>
                <a:srgbClr val="001B51"/>
              </a:solidFill>
              <a:latin typeface="FZYanSongS-DB-GB" panose="02000000000000000000" pitchFamily="2" charset="-122"/>
              <a:ea typeface="FZYanSongS-DB-GB" panose="02000000000000000000" pitchFamily="2" charset="-122"/>
              <a:cs typeface="FZYanSongS-DB-GB" panose="02000000000000000000" pitchFamily="2" charset="-122"/>
            </a:endParaRPr>
          </a:p>
        </p:txBody>
      </p:sp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42CD13F5-F9C4-8640-B180-E6D92995E8C5}"/>
              </a:ext>
            </a:extLst>
          </p:cNvPr>
          <p:cNvSpPr txBox="1"/>
          <p:nvPr/>
        </p:nvSpPr>
        <p:spPr>
          <a:xfrm>
            <a:off x="12722344" y="6410637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云计算和多任务优化</a:t>
            </a:r>
            <a:endParaRPr kumimoji="0" lang="en-US" altLang="zh-CN" sz="44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FZMeiHei-M07S" panose="03000509000000000000" pitchFamily="66" charset="-122"/>
              <a:ea typeface="FZMeiHei-M07S" panose="03000509000000000000" pitchFamily="66" charset="-122"/>
              <a:sym typeface="Helvetica Neue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多因子进化算法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连续优化问题和基于梯度的进化算法</a:t>
            </a:r>
          </a:p>
        </p:txBody>
      </p:sp>
    </p:spTree>
    <p:extLst>
      <p:ext uri="{BB962C8B-B14F-4D97-AF65-F5344CB8AC3E}">
        <p14:creationId xmlns:p14="http://schemas.microsoft.com/office/powerpoint/2010/main" val="2571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0C9E4B-AFB7-2A40-B1C6-1004FE440866}"/>
              </a:ext>
            </a:extLst>
          </p:cNvPr>
          <p:cNvGrpSpPr>
            <a:grpSpLocks/>
          </p:cNvGrpSpPr>
          <p:nvPr/>
        </p:nvGrpSpPr>
        <p:grpSpPr>
          <a:xfrm>
            <a:off x="14172768" y="8386054"/>
            <a:ext cx="2951184" cy="834367"/>
            <a:chOff x="12525883" y="4578776"/>
            <a:chExt cx="5084784" cy="718145"/>
          </a:xfrm>
        </p:grpSpPr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81CAF7A7-537C-1F4F-B79B-7FC972DBBB13}"/>
                </a:ext>
              </a:extLst>
            </p:cNvPr>
            <p:cNvSpPr/>
            <p:nvPr/>
          </p:nvSpPr>
          <p:spPr>
            <a:xfrm>
              <a:off x="12525883" y="4630353"/>
              <a:ext cx="5084784" cy="65083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3838C6-9F03-484B-A2F8-6654784941B7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要求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6" y="2375462"/>
            <a:ext cx="779130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云计算和多任务优化</a:t>
            </a:r>
          </a:p>
        </p:txBody>
      </p:sp>
      <p:pic>
        <p:nvPicPr>
          <p:cNvPr id="1026" name="Picture 2" descr="Full Guide to Cloud Computing Architecture with Diagram">
            <a:extLst>
              <a:ext uri="{FF2B5EF4-FFF2-40B4-BE49-F238E27FC236}">
                <a16:creationId xmlns:a16="http://schemas.microsoft.com/office/drawing/2014/main" id="{C3F4C98A-712D-294C-8B26-954C6271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762" y="4590044"/>
            <a:ext cx="9281437" cy="69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8118D7-0390-7B4D-AF27-9CBBBD2A3020}"/>
              </a:ext>
            </a:extLst>
          </p:cNvPr>
          <p:cNvSpPr txBox="1"/>
          <p:nvPr/>
        </p:nvSpPr>
        <p:spPr>
          <a:xfrm>
            <a:off x="15089560" y="5831560"/>
            <a:ext cx="5924700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多任务处理</a:t>
            </a:r>
            <a:endParaRPr kumimoji="0" lang="en-US" altLang="zh-CN" sz="44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685800" marR="0" indent="-685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并行计算</a:t>
            </a:r>
            <a:endParaRPr kumimoji="0" lang="en-US" altLang="zh-CN" sz="44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A40D35-6B62-4D4E-ABC1-E361ABAAA2E1}"/>
              </a:ext>
            </a:extLst>
          </p:cNvPr>
          <p:cNvSpPr txBox="1"/>
          <p:nvPr/>
        </p:nvSpPr>
        <p:spPr>
          <a:xfrm>
            <a:off x="15089560" y="9646797"/>
            <a:ext cx="5924700" cy="186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计算</a:t>
            </a:r>
            <a:r>
              <a:rPr lang="zh-CN" altLang="en-US" sz="44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结果精确</a:t>
            </a:r>
            <a:endParaRPr lang="en-US" altLang="zh-CN" sz="44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计算</a:t>
            </a:r>
            <a:r>
              <a:rPr lang="zh-CN" altLang="en-US" sz="44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44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04E6BA-B057-9145-BF3A-C6911ACD9442}"/>
              </a:ext>
            </a:extLst>
          </p:cNvPr>
          <p:cNvGrpSpPr>
            <a:grpSpLocks/>
          </p:cNvGrpSpPr>
          <p:nvPr/>
        </p:nvGrpSpPr>
        <p:grpSpPr>
          <a:xfrm>
            <a:off x="14172768" y="4595820"/>
            <a:ext cx="2951184" cy="834367"/>
            <a:chOff x="12525883" y="4578776"/>
            <a:chExt cx="5084784" cy="718145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929779E7-261D-5F4C-AD8B-34102F163EA6}"/>
                </a:ext>
              </a:extLst>
            </p:cNvPr>
            <p:cNvSpPr/>
            <p:nvPr/>
          </p:nvSpPr>
          <p:spPr>
            <a:xfrm>
              <a:off x="12525883" y="4630353"/>
              <a:ext cx="5084784" cy="65083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2CC015F-7A75-7E4F-AAE2-F82C575AD795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概念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多因子进化算法</a:t>
            </a:r>
          </a:p>
        </p:txBody>
      </p:sp>
      <p:sp>
        <p:nvSpPr>
          <p:cNvPr id="10" name="Google Shape;3126;p57">
            <a:extLst>
              <a:ext uri="{FF2B5EF4-FFF2-40B4-BE49-F238E27FC236}">
                <a16:creationId xmlns:a16="http://schemas.microsoft.com/office/drawing/2014/main" id="{6C218B8C-1A05-E74D-A5A2-820D66027BA3}"/>
              </a:ext>
            </a:extLst>
          </p:cNvPr>
          <p:cNvSpPr>
            <a:spLocks/>
          </p:cNvSpPr>
          <p:nvPr/>
        </p:nvSpPr>
        <p:spPr>
          <a:xfrm>
            <a:off x="5512142" y="7662494"/>
            <a:ext cx="1977444" cy="1694815"/>
          </a:xfrm>
          <a:custGeom>
            <a:avLst/>
            <a:gdLst/>
            <a:ahLst/>
            <a:cxnLst/>
            <a:rect l="l" t="t" r="r" b="b"/>
            <a:pathLst>
              <a:path w="44296" h="27120" extrusionOk="0">
                <a:moveTo>
                  <a:pt x="35" y="0"/>
                </a:moveTo>
                <a:cubicBezTo>
                  <a:pt x="35" y="0"/>
                  <a:pt x="34" y="1"/>
                  <a:pt x="34" y="1"/>
                </a:cubicBezTo>
                <a:cubicBezTo>
                  <a:pt x="1" y="68"/>
                  <a:pt x="9875" y="6183"/>
                  <a:pt x="22089" y="13669"/>
                </a:cubicBezTo>
                <a:cubicBezTo>
                  <a:pt x="34253" y="21123"/>
                  <a:pt x="44146" y="27119"/>
                  <a:pt x="44261" y="27119"/>
                </a:cubicBezTo>
                <a:cubicBezTo>
                  <a:pt x="44261" y="27119"/>
                  <a:pt x="44261" y="27119"/>
                  <a:pt x="44262" y="27119"/>
                </a:cubicBezTo>
                <a:cubicBezTo>
                  <a:pt x="44295" y="27052"/>
                  <a:pt x="34420" y="20937"/>
                  <a:pt x="22206" y="13451"/>
                </a:cubicBezTo>
                <a:cubicBezTo>
                  <a:pt x="10060" y="5991"/>
                  <a:pt x="177" y="0"/>
                  <a:pt x="3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32;p57">
            <a:extLst>
              <a:ext uri="{FF2B5EF4-FFF2-40B4-BE49-F238E27FC236}">
                <a16:creationId xmlns:a16="http://schemas.microsoft.com/office/drawing/2014/main" id="{03FF1106-CD02-2840-A293-50A4C3BED898}"/>
              </a:ext>
            </a:extLst>
          </p:cNvPr>
          <p:cNvSpPr/>
          <p:nvPr/>
        </p:nvSpPr>
        <p:spPr>
          <a:xfrm>
            <a:off x="4098299" y="7662494"/>
            <a:ext cx="1977444" cy="1694815"/>
          </a:xfrm>
          <a:custGeom>
            <a:avLst/>
            <a:gdLst/>
            <a:ahLst/>
            <a:cxnLst/>
            <a:rect l="l" t="t" r="r" b="b"/>
            <a:pathLst>
              <a:path w="44295" h="27120" extrusionOk="0">
                <a:moveTo>
                  <a:pt x="44260" y="0"/>
                </a:moveTo>
                <a:cubicBezTo>
                  <a:pt x="44118" y="0"/>
                  <a:pt x="34235" y="5991"/>
                  <a:pt x="22089" y="13451"/>
                </a:cubicBezTo>
                <a:cubicBezTo>
                  <a:pt x="9875" y="20937"/>
                  <a:pt x="0" y="27052"/>
                  <a:pt x="33" y="27119"/>
                </a:cubicBezTo>
                <a:cubicBezTo>
                  <a:pt x="34" y="27119"/>
                  <a:pt x="34" y="27119"/>
                  <a:pt x="34" y="27119"/>
                </a:cubicBezTo>
                <a:cubicBezTo>
                  <a:pt x="149" y="27119"/>
                  <a:pt x="10042" y="21123"/>
                  <a:pt x="22206" y="13669"/>
                </a:cubicBezTo>
                <a:cubicBezTo>
                  <a:pt x="34420" y="6183"/>
                  <a:pt x="44294" y="68"/>
                  <a:pt x="44261" y="1"/>
                </a:cubicBezTo>
                <a:cubicBezTo>
                  <a:pt x="44261" y="1"/>
                  <a:pt x="44260" y="0"/>
                  <a:pt x="4426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4F03E57-B4E6-A346-84B5-7F42A5F1E4D8}"/>
              </a:ext>
            </a:extLst>
          </p:cNvPr>
          <p:cNvGrpSpPr/>
          <p:nvPr/>
        </p:nvGrpSpPr>
        <p:grpSpPr>
          <a:xfrm>
            <a:off x="3539500" y="6838781"/>
            <a:ext cx="4531690" cy="1093193"/>
            <a:chOff x="8958157" y="5689039"/>
            <a:chExt cx="6541784" cy="1093193"/>
          </a:xfrm>
        </p:grpSpPr>
        <p:grpSp>
          <p:nvGrpSpPr>
            <p:cNvPr id="19" name="Google Shape;3135;p57">
              <a:extLst>
                <a:ext uri="{FF2B5EF4-FFF2-40B4-BE49-F238E27FC236}">
                  <a16:creationId xmlns:a16="http://schemas.microsoft.com/office/drawing/2014/main" id="{5F12DD66-5C0F-0644-AA91-ABBFC22E6E36}"/>
                </a:ext>
              </a:extLst>
            </p:cNvPr>
            <p:cNvGrpSpPr/>
            <p:nvPr/>
          </p:nvGrpSpPr>
          <p:grpSpPr>
            <a:xfrm>
              <a:off x="8958157" y="5689039"/>
              <a:ext cx="6541784" cy="1093193"/>
              <a:chOff x="2925927" y="1608581"/>
              <a:chExt cx="3356826" cy="560957"/>
            </a:xfrm>
          </p:grpSpPr>
          <p:sp>
            <p:nvSpPr>
              <p:cNvPr id="20" name="Google Shape;3136;p57">
                <a:extLst>
                  <a:ext uri="{FF2B5EF4-FFF2-40B4-BE49-F238E27FC236}">
                    <a16:creationId xmlns:a16="http://schemas.microsoft.com/office/drawing/2014/main" id="{38FE62BC-49CA-0C45-A8BB-0BB349191B56}"/>
                  </a:ext>
                </a:extLst>
              </p:cNvPr>
              <p:cNvSpPr/>
              <p:nvPr/>
            </p:nvSpPr>
            <p:spPr>
              <a:xfrm>
                <a:off x="2926472" y="1612814"/>
                <a:ext cx="3355736" cy="556179"/>
              </a:xfrm>
              <a:custGeom>
                <a:avLst/>
                <a:gdLst/>
                <a:ahLst/>
                <a:cxnLst/>
                <a:rect l="l" t="t" r="r" b="b"/>
                <a:pathLst>
                  <a:path w="104646" h="17344" extrusionOk="0">
                    <a:moveTo>
                      <a:pt x="8672" y="1"/>
                    </a:moveTo>
                    <a:cubicBezTo>
                      <a:pt x="3876" y="1"/>
                      <a:pt x="0" y="3860"/>
                      <a:pt x="0" y="8672"/>
                    </a:cubicBezTo>
                    <a:cubicBezTo>
                      <a:pt x="0" y="13468"/>
                      <a:pt x="3876" y="17344"/>
                      <a:pt x="8672" y="17344"/>
                    </a:cubicBezTo>
                    <a:lnTo>
                      <a:pt x="95974" y="17344"/>
                    </a:lnTo>
                    <a:cubicBezTo>
                      <a:pt x="100770" y="17344"/>
                      <a:pt x="104646" y="13468"/>
                      <a:pt x="104646" y="8672"/>
                    </a:cubicBezTo>
                    <a:cubicBezTo>
                      <a:pt x="104646" y="3860"/>
                      <a:pt x="100770" y="1"/>
                      <a:pt x="9597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37;p57">
                <a:extLst>
                  <a:ext uri="{FF2B5EF4-FFF2-40B4-BE49-F238E27FC236}">
                    <a16:creationId xmlns:a16="http://schemas.microsoft.com/office/drawing/2014/main" id="{66E4F506-21E8-6246-9241-726D2ED9F078}"/>
                  </a:ext>
                </a:extLst>
              </p:cNvPr>
              <p:cNvSpPr/>
              <p:nvPr/>
            </p:nvSpPr>
            <p:spPr>
              <a:xfrm>
                <a:off x="2925927" y="1608581"/>
                <a:ext cx="3356826" cy="560957"/>
              </a:xfrm>
              <a:custGeom>
                <a:avLst/>
                <a:gdLst/>
                <a:ahLst/>
                <a:cxnLst/>
                <a:rect l="l" t="t" r="r" b="b"/>
                <a:pathLst>
                  <a:path w="104680" h="17493" extrusionOk="0">
                    <a:moveTo>
                      <a:pt x="94359" y="1"/>
                    </a:moveTo>
                    <a:cubicBezTo>
                      <a:pt x="92740" y="1"/>
                      <a:pt x="91062" y="16"/>
                      <a:pt x="89324" y="16"/>
                    </a:cubicBezTo>
                    <a:lnTo>
                      <a:pt x="8221" y="149"/>
                    </a:lnTo>
                    <a:cubicBezTo>
                      <a:pt x="6216" y="149"/>
                      <a:pt x="4278" y="901"/>
                      <a:pt x="2774" y="2238"/>
                    </a:cubicBezTo>
                    <a:cubicBezTo>
                      <a:pt x="1287" y="3541"/>
                      <a:pt x="335" y="5362"/>
                      <a:pt x="84" y="7334"/>
                    </a:cubicBezTo>
                    <a:cubicBezTo>
                      <a:pt x="51" y="7568"/>
                      <a:pt x="34" y="7818"/>
                      <a:pt x="34" y="8052"/>
                    </a:cubicBezTo>
                    <a:cubicBezTo>
                      <a:pt x="17" y="8303"/>
                      <a:pt x="17" y="8537"/>
                      <a:pt x="17" y="8788"/>
                    </a:cubicBezTo>
                    <a:cubicBezTo>
                      <a:pt x="0" y="9255"/>
                      <a:pt x="34" y="9740"/>
                      <a:pt x="67" y="10225"/>
                    </a:cubicBezTo>
                    <a:cubicBezTo>
                      <a:pt x="184" y="11194"/>
                      <a:pt x="468" y="12113"/>
                      <a:pt x="903" y="12981"/>
                    </a:cubicBezTo>
                    <a:cubicBezTo>
                      <a:pt x="2206" y="15571"/>
                      <a:pt x="4796" y="17292"/>
                      <a:pt x="7703" y="17459"/>
                    </a:cubicBezTo>
                    <a:cubicBezTo>
                      <a:pt x="8171" y="17493"/>
                      <a:pt x="8639" y="17493"/>
                      <a:pt x="9090" y="17493"/>
                    </a:cubicBezTo>
                    <a:lnTo>
                      <a:pt x="10477" y="17476"/>
                    </a:lnTo>
                    <a:lnTo>
                      <a:pt x="15924" y="17476"/>
                    </a:lnTo>
                    <a:lnTo>
                      <a:pt x="26467" y="17443"/>
                    </a:lnTo>
                    <a:cubicBezTo>
                      <a:pt x="40185" y="17409"/>
                      <a:pt x="52549" y="17376"/>
                      <a:pt x="62925" y="17359"/>
                    </a:cubicBezTo>
                    <a:lnTo>
                      <a:pt x="87503" y="17276"/>
                    </a:lnTo>
                    <a:cubicBezTo>
                      <a:pt x="90410" y="17259"/>
                      <a:pt x="92649" y="17259"/>
                      <a:pt x="94187" y="17242"/>
                    </a:cubicBezTo>
                    <a:lnTo>
                      <a:pt x="95924" y="17225"/>
                    </a:lnTo>
                    <a:lnTo>
                      <a:pt x="96526" y="17225"/>
                    </a:lnTo>
                    <a:cubicBezTo>
                      <a:pt x="96526" y="17225"/>
                      <a:pt x="96325" y="17225"/>
                      <a:pt x="95924" y="17209"/>
                    </a:cubicBezTo>
                    <a:lnTo>
                      <a:pt x="87503" y="17209"/>
                    </a:lnTo>
                    <a:cubicBezTo>
                      <a:pt x="81705" y="17209"/>
                      <a:pt x="73301" y="17225"/>
                      <a:pt x="62925" y="17225"/>
                    </a:cubicBezTo>
                    <a:cubicBezTo>
                      <a:pt x="52549" y="17242"/>
                      <a:pt x="40185" y="17259"/>
                      <a:pt x="26467" y="17276"/>
                    </a:cubicBezTo>
                    <a:lnTo>
                      <a:pt x="15924" y="17309"/>
                    </a:lnTo>
                    <a:lnTo>
                      <a:pt x="9090" y="17309"/>
                    </a:lnTo>
                    <a:cubicBezTo>
                      <a:pt x="8864" y="17309"/>
                      <a:pt x="8635" y="17313"/>
                      <a:pt x="8405" y="17313"/>
                    </a:cubicBezTo>
                    <a:cubicBezTo>
                      <a:pt x="8175" y="17313"/>
                      <a:pt x="7945" y="17309"/>
                      <a:pt x="7720" y="17292"/>
                    </a:cubicBezTo>
                    <a:cubicBezTo>
                      <a:pt x="4879" y="17108"/>
                      <a:pt x="2340" y="15438"/>
                      <a:pt x="1070" y="12898"/>
                    </a:cubicBezTo>
                    <a:cubicBezTo>
                      <a:pt x="635" y="12062"/>
                      <a:pt x="351" y="11143"/>
                      <a:pt x="251" y="10208"/>
                    </a:cubicBezTo>
                    <a:cubicBezTo>
                      <a:pt x="201" y="9740"/>
                      <a:pt x="184" y="9255"/>
                      <a:pt x="184" y="8788"/>
                    </a:cubicBezTo>
                    <a:cubicBezTo>
                      <a:pt x="184" y="8537"/>
                      <a:pt x="184" y="8303"/>
                      <a:pt x="201" y="8069"/>
                    </a:cubicBezTo>
                    <a:cubicBezTo>
                      <a:pt x="201" y="7818"/>
                      <a:pt x="234" y="7585"/>
                      <a:pt x="268" y="7351"/>
                    </a:cubicBezTo>
                    <a:cubicBezTo>
                      <a:pt x="502" y="5429"/>
                      <a:pt x="1437" y="3658"/>
                      <a:pt x="2891" y="2372"/>
                    </a:cubicBezTo>
                    <a:cubicBezTo>
                      <a:pt x="4361" y="1068"/>
                      <a:pt x="6266" y="333"/>
                      <a:pt x="8221" y="333"/>
                    </a:cubicBezTo>
                    <a:lnTo>
                      <a:pt x="89324" y="133"/>
                    </a:lnTo>
                    <a:cubicBezTo>
                      <a:pt x="91062" y="133"/>
                      <a:pt x="92740" y="118"/>
                      <a:pt x="94354" y="118"/>
                    </a:cubicBezTo>
                    <a:cubicBezTo>
                      <a:pt x="95161" y="118"/>
                      <a:pt x="95952" y="121"/>
                      <a:pt x="96726" y="133"/>
                    </a:cubicBezTo>
                    <a:cubicBezTo>
                      <a:pt x="101020" y="250"/>
                      <a:pt x="104479" y="3708"/>
                      <a:pt x="104579" y="8002"/>
                    </a:cubicBezTo>
                    <a:cubicBezTo>
                      <a:pt x="104596" y="8437"/>
                      <a:pt x="104596" y="8871"/>
                      <a:pt x="104579" y="9289"/>
                    </a:cubicBezTo>
                    <a:cubicBezTo>
                      <a:pt x="104579" y="9506"/>
                      <a:pt x="104563" y="9707"/>
                      <a:pt x="104563" y="9924"/>
                    </a:cubicBezTo>
                    <a:cubicBezTo>
                      <a:pt x="104529" y="10124"/>
                      <a:pt x="104496" y="10325"/>
                      <a:pt x="104462" y="10525"/>
                    </a:cubicBezTo>
                    <a:cubicBezTo>
                      <a:pt x="104329" y="11277"/>
                      <a:pt x="104095" y="11996"/>
                      <a:pt x="103761" y="12681"/>
                    </a:cubicBezTo>
                    <a:lnTo>
                      <a:pt x="103644" y="12931"/>
                    </a:lnTo>
                    <a:lnTo>
                      <a:pt x="103493" y="13148"/>
                    </a:lnTo>
                    <a:cubicBezTo>
                      <a:pt x="103410" y="13299"/>
                      <a:pt x="103326" y="13449"/>
                      <a:pt x="103226" y="13600"/>
                    </a:cubicBezTo>
                    <a:cubicBezTo>
                      <a:pt x="103025" y="13867"/>
                      <a:pt x="102842" y="14151"/>
                      <a:pt x="102624" y="14385"/>
                    </a:cubicBezTo>
                    <a:cubicBezTo>
                      <a:pt x="102424" y="14619"/>
                      <a:pt x="102207" y="14836"/>
                      <a:pt x="101973" y="15053"/>
                    </a:cubicBezTo>
                    <a:cubicBezTo>
                      <a:pt x="101873" y="15154"/>
                      <a:pt x="101756" y="15254"/>
                      <a:pt x="101655" y="15354"/>
                    </a:cubicBezTo>
                    <a:cubicBezTo>
                      <a:pt x="101538" y="15438"/>
                      <a:pt x="101421" y="15521"/>
                      <a:pt x="101321" y="15605"/>
                    </a:cubicBezTo>
                    <a:cubicBezTo>
                      <a:pt x="100553" y="16156"/>
                      <a:pt x="99717" y="16590"/>
                      <a:pt x="98815" y="16858"/>
                    </a:cubicBezTo>
                    <a:cubicBezTo>
                      <a:pt x="98497" y="16958"/>
                      <a:pt x="98163" y="17042"/>
                      <a:pt x="97829" y="17092"/>
                    </a:cubicBezTo>
                    <a:cubicBezTo>
                      <a:pt x="97595" y="17142"/>
                      <a:pt x="97345" y="17175"/>
                      <a:pt x="97111" y="17175"/>
                    </a:cubicBezTo>
                    <a:cubicBezTo>
                      <a:pt x="96710" y="17209"/>
                      <a:pt x="96526" y="17225"/>
                      <a:pt x="96526" y="17225"/>
                    </a:cubicBezTo>
                    <a:cubicBezTo>
                      <a:pt x="96526" y="17225"/>
                      <a:pt x="96726" y="17225"/>
                      <a:pt x="97111" y="17192"/>
                    </a:cubicBezTo>
                    <a:cubicBezTo>
                      <a:pt x="97361" y="17192"/>
                      <a:pt x="97595" y="17159"/>
                      <a:pt x="97829" y="17125"/>
                    </a:cubicBezTo>
                    <a:cubicBezTo>
                      <a:pt x="98163" y="17075"/>
                      <a:pt x="98497" y="16991"/>
                      <a:pt x="98815" y="16891"/>
                    </a:cubicBezTo>
                    <a:cubicBezTo>
                      <a:pt x="99734" y="16624"/>
                      <a:pt x="100586" y="16206"/>
                      <a:pt x="101338" y="15638"/>
                    </a:cubicBezTo>
                    <a:lnTo>
                      <a:pt x="101689" y="15387"/>
                    </a:lnTo>
                    <a:cubicBezTo>
                      <a:pt x="101806" y="15287"/>
                      <a:pt x="101906" y="15187"/>
                      <a:pt x="102023" y="15087"/>
                    </a:cubicBezTo>
                    <a:cubicBezTo>
                      <a:pt x="102257" y="14886"/>
                      <a:pt x="102474" y="14669"/>
                      <a:pt x="102675" y="14418"/>
                    </a:cubicBezTo>
                    <a:cubicBezTo>
                      <a:pt x="102892" y="14184"/>
                      <a:pt x="103076" y="13900"/>
                      <a:pt x="103293" y="13633"/>
                    </a:cubicBezTo>
                    <a:cubicBezTo>
                      <a:pt x="103376" y="13483"/>
                      <a:pt x="103460" y="13332"/>
                      <a:pt x="103560" y="13182"/>
                    </a:cubicBezTo>
                    <a:lnTo>
                      <a:pt x="103694" y="12965"/>
                    </a:lnTo>
                    <a:cubicBezTo>
                      <a:pt x="103744" y="12881"/>
                      <a:pt x="103777" y="12798"/>
                      <a:pt x="103811" y="12714"/>
                    </a:cubicBezTo>
                    <a:cubicBezTo>
                      <a:pt x="104162" y="12029"/>
                      <a:pt x="104412" y="11294"/>
                      <a:pt x="104546" y="10525"/>
                    </a:cubicBezTo>
                    <a:cubicBezTo>
                      <a:pt x="104579" y="10325"/>
                      <a:pt x="104596" y="10124"/>
                      <a:pt x="104629" y="9924"/>
                    </a:cubicBezTo>
                    <a:cubicBezTo>
                      <a:pt x="104646" y="9723"/>
                      <a:pt x="104663" y="9506"/>
                      <a:pt x="104663" y="9289"/>
                    </a:cubicBezTo>
                    <a:cubicBezTo>
                      <a:pt x="104680" y="8871"/>
                      <a:pt x="104680" y="8437"/>
                      <a:pt x="104663" y="8002"/>
                    </a:cubicBezTo>
                    <a:cubicBezTo>
                      <a:pt x="104563" y="3658"/>
                      <a:pt x="101087" y="149"/>
                      <a:pt x="96743" y="16"/>
                    </a:cubicBezTo>
                    <a:cubicBezTo>
                      <a:pt x="95963" y="4"/>
                      <a:pt x="95169" y="1"/>
                      <a:pt x="943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4A161BAA-397C-EA49-A27C-C0F79C2B7143}"/>
                </a:ext>
              </a:extLst>
            </p:cNvPr>
            <p:cNvSpPr txBox="1"/>
            <p:nvPr/>
          </p:nvSpPr>
          <p:spPr>
            <a:xfrm>
              <a:off x="9780973" y="5853160"/>
              <a:ext cx="4893173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个体表现</a:t>
              </a:r>
            </a:p>
          </p:txBody>
        </p:sp>
      </p:grpSp>
      <p:grpSp>
        <p:nvGrpSpPr>
          <p:cNvPr id="22" name="Google Shape;3138;p57">
            <a:extLst>
              <a:ext uri="{FF2B5EF4-FFF2-40B4-BE49-F238E27FC236}">
                <a16:creationId xmlns:a16="http://schemas.microsoft.com/office/drawing/2014/main" id="{935231A0-92D9-DE41-94F4-E3374CE28542}"/>
              </a:ext>
            </a:extLst>
          </p:cNvPr>
          <p:cNvGrpSpPr/>
          <p:nvPr/>
        </p:nvGrpSpPr>
        <p:grpSpPr>
          <a:xfrm>
            <a:off x="3932612" y="4631174"/>
            <a:ext cx="3743402" cy="2563158"/>
            <a:chOff x="3486915" y="482082"/>
            <a:chExt cx="1920875" cy="1315249"/>
          </a:xfrm>
        </p:grpSpPr>
        <p:sp>
          <p:nvSpPr>
            <p:cNvPr id="23" name="Google Shape;3139;p57">
              <a:extLst>
                <a:ext uri="{FF2B5EF4-FFF2-40B4-BE49-F238E27FC236}">
                  <a16:creationId xmlns:a16="http://schemas.microsoft.com/office/drawing/2014/main" id="{4D033442-D4E4-644A-A378-0505C0B5676F}"/>
                </a:ext>
              </a:extLst>
            </p:cNvPr>
            <p:cNvSpPr/>
            <p:nvPr/>
          </p:nvSpPr>
          <p:spPr>
            <a:xfrm>
              <a:off x="4088085" y="675706"/>
              <a:ext cx="1149844" cy="917996"/>
            </a:xfrm>
            <a:custGeom>
              <a:avLst/>
              <a:gdLst/>
              <a:ahLst/>
              <a:cxnLst/>
              <a:rect l="l" t="t" r="r" b="b"/>
              <a:pathLst>
                <a:path w="35857" h="28627" extrusionOk="0">
                  <a:moveTo>
                    <a:pt x="17945" y="0"/>
                  </a:moveTo>
                  <a:lnTo>
                    <a:pt x="2624" y="886"/>
                  </a:lnTo>
                  <a:cubicBezTo>
                    <a:pt x="0" y="14838"/>
                    <a:pt x="7619" y="20719"/>
                    <a:pt x="9574" y="22624"/>
                  </a:cubicBezTo>
                  <a:cubicBezTo>
                    <a:pt x="13718" y="26667"/>
                    <a:pt x="19583" y="28472"/>
                    <a:pt x="25314" y="28622"/>
                  </a:cubicBezTo>
                  <a:cubicBezTo>
                    <a:pt x="25478" y="28625"/>
                    <a:pt x="25644" y="28627"/>
                    <a:pt x="25810" y="28627"/>
                  </a:cubicBezTo>
                  <a:cubicBezTo>
                    <a:pt x="28268" y="28627"/>
                    <a:pt x="30825" y="28253"/>
                    <a:pt x="32766" y="26751"/>
                  </a:cubicBezTo>
                  <a:cubicBezTo>
                    <a:pt x="34838" y="25130"/>
                    <a:pt x="35857" y="21855"/>
                    <a:pt x="34320" y="19683"/>
                  </a:cubicBezTo>
                  <a:cubicBezTo>
                    <a:pt x="33401" y="18380"/>
                    <a:pt x="31780" y="17711"/>
                    <a:pt x="30978" y="16341"/>
                  </a:cubicBezTo>
                  <a:cubicBezTo>
                    <a:pt x="29641" y="14102"/>
                    <a:pt x="30777" y="10660"/>
                    <a:pt x="28823" y="8990"/>
                  </a:cubicBezTo>
                  <a:cubicBezTo>
                    <a:pt x="27670" y="8020"/>
                    <a:pt x="25999" y="8188"/>
                    <a:pt x="24562" y="7837"/>
                  </a:cubicBezTo>
                  <a:cubicBezTo>
                    <a:pt x="21805" y="7168"/>
                    <a:pt x="18096" y="3025"/>
                    <a:pt x="17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40;p57">
              <a:extLst>
                <a:ext uri="{FF2B5EF4-FFF2-40B4-BE49-F238E27FC236}">
                  <a16:creationId xmlns:a16="http://schemas.microsoft.com/office/drawing/2014/main" id="{5A762745-1D93-3E40-9F05-81544747D1F1}"/>
                </a:ext>
              </a:extLst>
            </p:cNvPr>
            <p:cNvSpPr/>
            <p:nvPr/>
          </p:nvSpPr>
          <p:spPr>
            <a:xfrm>
              <a:off x="3486915" y="1133277"/>
              <a:ext cx="1920875" cy="480115"/>
            </a:xfrm>
            <a:custGeom>
              <a:avLst/>
              <a:gdLst/>
              <a:ahLst/>
              <a:cxnLst/>
              <a:rect l="l" t="t" r="r" b="b"/>
              <a:pathLst>
                <a:path w="59901" h="14972" extrusionOk="0">
                  <a:moveTo>
                    <a:pt x="32448" y="0"/>
                  </a:moveTo>
                  <a:lnTo>
                    <a:pt x="25097" y="67"/>
                  </a:lnTo>
                  <a:cubicBezTo>
                    <a:pt x="24127" y="84"/>
                    <a:pt x="23175" y="284"/>
                    <a:pt x="22290" y="669"/>
                  </a:cubicBezTo>
                  <a:lnTo>
                    <a:pt x="2473" y="7285"/>
                  </a:lnTo>
                  <a:cubicBezTo>
                    <a:pt x="1003" y="7753"/>
                    <a:pt x="0" y="9257"/>
                    <a:pt x="0" y="10978"/>
                  </a:cubicBezTo>
                  <a:cubicBezTo>
                    <a:pt x="0" y="13083"/>
                    <a:pt x="1537" y="14804"/>
                    <a:pt x="3409" y="14804"/>
                  </a:cubicBezTo>
                  <a:lnTo>
                    <a:pt x="12565" y="14771"/>
                  </a:lnTo>
                  <a:lnTo>
                    <a:pt x="12565" y="14771"/>
                  </a:lnTo>
                  <a:cubicBezTo>
                    <a:pt x="12532" y="14871"/>
                    <a:pt x="12532" y="14904"/>
                    <a:pt x="12532" y="14904"/>
                  </a:cubicBezTo>
                  <a:lnTo>
                    <a:pt x="44362" y="14971"/>
                  </a:lnTo>
                  <a:lnTo>
                    <a:pt x="44362" y="14955"/>
                  </a:lnTo>
                  <a:lnTo>
                    <a:pt x="56509" y="14955"/>
                  </a:lnTo>
                  <a:cubicBezTo>
                    <a:pt x="58397" y="14955"/>
                    <a:pt x="59901" y="13217"/>
                    <a:pt x="59901" y="11095"/>
                  </a:cubicBezTo>
                  <a:cubicBezTo>
                    <a:pt x="59901" y="9357"/>
                    <a:pt x="58881" y="7837"/>
                    <a:pt x="57411" y="7369"/>
                  </a:cubicBezTo>
                  <a:lnTo>
                    <a:pt x="35623" y="953"/>
                  </a:lnTo>
                  <a:cubicBezTo>
                    <a:pt x="34604" y="518"/>
                    <a:pt x="33551" y="201"/>
                    <a:pt x="32448" y="0"/>
                  </a:cubicBez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41;p57">
              <a:extLst>
                <a:ext uri="{FF2B5EF4-FFF2-40B4-BE49-F238E27FC236}">
                  <a16:creationId xmlns:a16="http://schemas.microsoft.com/office/drawing/2014/main" id="{05ADC274-C031-9E4C-98C2-7368163D3D0F}"/>
                </a:ext>
              </a:extLst>
            </p:cNvPr>
            <p:cNvSpPr/>
            <p:nvPr/>
          </p:nvSpPr>
          <p:spPr>
            <a:xfrm>
              <a:off x="4569771" y="1421628"/>
              <a:ext cx="618326" cy="33158"/>
            </a:xfrm>
            <a:custGeom>
              <a:avLst/>
              <a:gdLst/>
              <a:ahLst/>
              <a:cxnLst/>
              <a:rect l="l" t="t" r="r" b="b"/>
              <a:pathLst>
                <a:path w="19282" h="1034" extrusionOk="0">
                  <a:moveTo>
                    <a:pt x="10441" y="0"/>
                  </a:moveTo>
                  <a:cubicBezTo>
                    <a:pt x="7889" y="0"/>
                    <a:pt x="5338" y="177"/>
                    <a:pt x="2807" y="532"/>
                  </a:cubicBezTo>
                  <a:cubicBezTo>
                    <a:pt x="1938" y="666"/>
                    <a:pt x="1237" y="783"/>
                    <a:pt x="752" y="866"/>
                  </a:cubicBezTo>
                  <a:lnTo>
                    <a:pt x="201" y="983"/>
                  </a:lnTo>
                  <a:cubicBezTo>
                    <a:pt x="134" y="1000"/>
                    <a:pt x="67" y="1017"/>
                    <a:pt x="0" y="1034"/>
                  </a:cubicBezTo>
                  <a:cubicBezTo>
                    <a:pt x="67" y="1034"/>
                    <a:pt x="134" y="1034"/>
                    <a:pt x="201" y="1017"/>
                  </a:cubicBezTo>
                  <a:lnTo>
                    <a:pt x="769" y="950"/>
                  </a:lnTo>
                  <a:cubicBezTo>
                    <a:pt x="1253" y="866"/>
                    <a:pt x="1955" y="766"/>
                    <a:pt x="2824" y="666"/>
                  </a:cubicBezTo>
                  <a:cubicBezTo>
                    <a:pt x="5427" y="339"/>
                    <a:pt x="8046" y="173"/>
                    <a:pt x="10666" y="173"/>
                  </a:cubicBezTo>
                  <a:cubicBezTo>
                    <a:pt x="12604" y="173"/>
                    <a:pt x="14543" y="264"/>
                    <a:pt x="16475" y="449"/>
                  </a:cubicBezTo>
                  <a:cubicBezTo>
                    <a:pt x="17344" y="532"/>
                    <a:pt x="18046" y="616"/>
                    <a:pt x="18530" y="666"/>
                  </a:cubicBezTo>
                  <a:lnTo>
                    <a:pt x="19098" y="733"/>
                  </a:lnTo>
                  <a:cubicBezTo>
                    <a:pt x="19165" y="750"/>
                    <a:pt x="19232" y="750"/>
                    <a:pt x="19282" y="750"/>
                  </a:cubicBezTo>
                  <a:cubicBezTo>
                    <a:pt x="19232" y="716"/>
                    <a:pt x="19165" y="716"/>
                    <a:pt x="19098" y="699"/>
                  </a:cubicBezTo>
                  <a:cubicBezTo>
                    <a:pt x="18948" y="683"/>
                    <a:pt x="18764" y="649"/>
                    <a:pt x="18547" y="599"/>
                  </a:cubicBezTo>
                  <a:cubicBezTo>
                    <a:pt x="18062" y="516"/>
                    <a:pt x="17360" y="432"/>
                    <a:pt x="16475" y="332"/>
                  </a:cubicBezTo>
                  <a:cubicBezTo>
                    <a:pt x="14470" y="111"/>
                    <a:pt x="12455" y="0"/>
                    <a:pt x="104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2;p57">
              <a:extLst>
                <a:ext uri="{FF2B5EF4-FFF2-40B4-BE49-F238E27FC236}">
                  <a16:creationId xmlns:a16="http://schemas.microsoft.com/office/drawing/2014/main" id="{13C4FD6B-F18B-7043-BCA4-EBA832D4A311}"/>
                </a:ext>
              </a:extLst>
            </p:cNvPr>
            <p:cNvSpPr/>
            <p:nvPr/>
          </p:nvSpPr>
          <p:spPr>
            <a:xfrm>
              <a:off x="3965395" y="1236695"/>
              <a:ext cx="1058773" cy="147094"/>
            </a:xfrm>
            <a:custGeom>
              <a:avLst/>
              <a:gdLst/>
              <a:ahLst/>
              <a:cxnLst/>
              <a:rect l="l" t="t" r="r" b="b"/>
              <a:pathLst>
                <a:path w="33017" h="4587" extrusionOk="0">
                  <a:moveTo>
                    <a:pt x="0" y="0"/>
                  </a:moveTo>
                  <a:cubicBezTo>
                    <a:pt x="468" y="67"/>
                    <a:pt x="919" y="234"/>
                    <a:pt x="1337" y="501"/>
                  </a:cubicBezTo>
                  <a:cubicBezTo>
                    <a:pt x="1805" y="802"/>
                    <a:pt x="2239" y="1153"/>
                    <a:pt x="2640" y="1554"/>
                  </a:cubicBezTo>
                  <a:cubicBezTo>
                    <a:pt x="3158" y="2089"/>
                    <a:pt x="3726" y="2590"/>
                    <a:pt x="4328" y="3041"/>
                  </a:cubicBezTo>
                  <a:cubicBezTo>
                    <a:pt x="5769" y="4052"/>
                    <a:pt x="7488" y="4586"/>
                    <a:pt x="9238" y="4586"/>
                  </a:cubicBezTo>
                  <a:cubicBezTo>
                    <a:pt x="9456" y="4586"/>
                    <a:pt x="9674" y="4578"/>
                    <a:pt x="9891" y="4562"/>
                  </a:cubicBezTo>
                  <a:cubicBezTo>
                    <a:pt x="10460" y="4528"/>
                    <a:pt x="11028" y="4428"/>
                    <a:pt x="11579" y="4278"/>
                  </a:cubicBezTo>
                  <a:cubicBezTo>
                    <a:pt x="11863" y="4194"/>
                    <a:pt x="12130" y="4110"/>
                    <a:pt x="12414" y="3994"/>
                  </a:cubicBezTo>
                  <a:cubicBezTo>
                    <a:pt x="12682" y="3877"/>
                    <a:pt x="12949" y="3760"/>
                    <a:pt x="13217" y="3609"/>
                  </a:cubicBezTo>
                  <a:cubicBezTo>
                    <a:pt x="14286" y="3041"/>
                    <a:pt x="15255" y="2256"/>
                    <a:pt x="16408" y="1738"/>
                  </a:cubicBezTo>
                  <a:cubicBezTo>
                    <a:pt x="17041" y="1441"/>
                    <a:pt x="17729" y="1292"/>
                    <a:pt x="18422" y="1292"/>
                  </a:cubicBezTo>
                  <a:cubicBezTo>
                    <a:pt x="18936" y="1292"/>
                    <a:pt x="19452" y="1374"/>
                    <a:pt x="19950" y="1537"/>
                  </a:cubicBezTo>
                  <a:cubicBezTo>
                    <a:pt x="21086" y="1888"/>
                    <a:pt x="22089" y="2473"/>
                    <a:pt x="23058" y="2991"/>
                  </a:cubicBezTo>
                  <a:cubicBezTo>
                    <a:pt x="24027" y="3509"/>
                    <a:pt x="24963" y="3994"/>
                    <a:pt x="25915" y="4244"/>
                  </a:cubicBezTo>
                  <a:cubicBezTo>
                    <a:pt x="26387" y="4387"/>
                    <a:pt x="26879" y="4458"/>
                    <a:pt x="27369" y="4458"/>
                  </a:cubicBezTo>
                  <a:cubicBezTo>
                    <a:pt x="27797" y="4458"/>
                    <a:pt x="28225" y="4403"/>
                    <a:pt x="28639" y="4294"/>
                  </a:cubicBezTo>
                  <a:cubicBezTo>
                    <a:pt x="29374" y="4094"/>
                    <a:pt x="30059" y="3760"/>
                    <a:pt x="30677" y="3325"/>
                  </a:cubicBezTo>
                  <a:cubicBezTo>
                    <a:pt x="31145" y="3008"/>
                    <a:pt x="31579" y="2640"/>
                    <a:pt x="31997" y="2256"/>
                  </a:cubicBezTo>
                  <a:cubicBezTo>
                    <a:pt x="32348" y="1938"/>
                    <a:pt x="32598" y="1688"/>
                    <a:pt x="32766" y="1504"/>
                  </a:cubicBezTo>
                  <a:cubicBezTo>
                    <a:pt x="32849" y="1420"/>
                    <a:pt x="32899" y="1354"/>
                    <a:pt x="32949" y="1303"/>
                  </a:cubicBezTo>
                  <a:cubicBezTo>
                    <a:pt x="32983" y="1287"/>
                    <a:pt x="32999" y="1253"/>
                    <a:pt x="33016" y="1237"/>
                  </a:cubicBezTo>
                  <a:lnTo>
                    <a:pt x="33016" y="1237"/>
                  </a:lnTo>
                  <a:cubicBezTo>
                    <a:pt x="32983" y="1253"/>
                    <a:pt x="32966" y="1270"/>
                    <a:pt x="32949" y="1287"/>
                  </a:cubicBezTo>
                  <a:lnTo>
                    <a:pt x="32732" y="1487"/>
                  </a:lnTo>
                  <a:cubicBezTo>
                    <a:pt x="32565" y="1654"/>
                    <a:pt x="32298" y="1905"/>
                    <a:pt x="31947" y="2206"/>
                  </a:cubicBezTo>
                  <a:cubicBezTo>
                    <a:pt x="31529" y="2573"/>
                    <a:pt x="31078" y="2924"/>
                    <a:pt x="30610" y="3242"/>
                  </a:cubicBezTo>
                  <a:cubicBezTo>
                    <a:pt x="30009" y="3659"/>
                    <a:pt x="29324" y="3977"/>
                    <a:pt x="28605" y="4177"/>
                  </a:cubicBezTo>
                  <a:cubicBezTo>
                    <a:pt x="28217" y="4274"/>
                    <a:pt x="27819" y="4321"/>
                    <a:pt x="27421" y="4321"/>
                  </a:cubicBezTo>
                  <a:cubicBezTo>
                    <a:pt x="26929" y="4321"/>
                    <a:pt x="26437" y="4249"/>
                    <a:pt x="25965" y="4110"/>
                  </a:cubicBezTo>
                  <a:cubicBezTo>
                    <a:pt x="25029" y="3860"/>
                    <a:pt x="24094" y="3375"/>
                    <a:pt x="23125" y="2841"/>
                  </a:cubicBezTo>
                  <a:cubicBezTo>
                    <a:pt x="22172" y="2339"/>
                    <a:pt x="21170" y="1721"/>
                    <a:pt x="20000" y="1370"/>
                  </a:cubicBezTo>
                  <a:cubicBezTo>
                    <a:pt x="19485" y="1198"/>
                    <a:pt x="18948" y="1112"/>
                    <a:pt x="18411" y="1112"/>
                  </a:cubicBezTo>
                  <a:cubicBezTo>
                    <a:pt x="17696" y="1112"/>
                    <a:pt x="16983" y="1265"/>
                    <a:pt x="16324" y="1571"/>
                  </a:cubicBezTo>
                  <a:cubicBezTo>
                    <a:pt x="15155" y="2105"/>
                    <a:pt x="14186" y="2891"/>
                    <a:pt x="13133" y="3459"/>
                  </a:cubicBezTo>
                  <a:cubicBezTo>
                    <a:pt x="12882" y="3609"/>
                    <a:pt x="12598" y="3709"/>
                    <a:pt x="12348" y="3843"/>
                  </a:cubicBezTo>
                  <a:cubicBezTo>
                    <a:pt x="12080" y="3943"/>
                    <a:pt x="11796" y="4027"/>
                    <a:pt x="11529" y="4110"/>
                  </a:cubicBezTo>
                  <a:cubicBezTo>
                    <a:pt x="10994" y="4261"/>
                    <a:pt x="10443" y="4361"/>
                    <a:pt x="9891" y="4411"/>
                  </a:cubicBezTo>
                  <a:cubicBezTo>
                    <a:pt x="9670" y="4428"/>
                    <a:pt x="9449" y="4437"/>
                    <a:pt x="9228" y="4437"/>
                  </a:cubicBezTo>
                  <a:cubicBezTo>
                    <a:pt x="7502" y="4437"/>
                    <a:pt x="5817" y="3919"/>
                    <a:pt x="4394" y="2941"/>
                  </a:cubicBezTo>
                  <a:cubicBezTo>
                    <a:pt x="3793" y="2490"/>
                    <a:pt x="3225" y="2005"/>
                    <a:pt x="2707" y="1487"/>
                  </a:cubicBezTo>
                  <a:cubicBezTo>
                    <a:pt x="2289" y="1086"/>
                    <a:pt x="1855" y="735"/>
                    <a:pt x="1370" y="435"/>
                  </a:cubicBezTo>
                  <a:cubicBezTo>
                    <a:pt x="1053" y="251"/>
                    <a:pt x="718" y="117"/>
                    <a:pt x="368" y="34"/>
                  </a:cubicBezTo>
                  <a:cubicBezTo>
                    <a:pt x="251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43;p57">
              <a:extLst>
                <a:ext uri="{FF2B5EF4-FFF2-40B4-BE49-F238E27FC236}">
                  <a16:creationId xmlns:a16="http://schemas.microsoft.com/office/drawing/2014/main" id="{D4D87ACF-2A44-7442-8A68-8254BBD9599A}"/>
                </a:ext>
              </a:extLst>
            </p:cNvPr>
            <p:cNvSpPr/>
            <p:nvPr/>
          </p:nvSpPr>
          <p:spPr>
            <a:xfrm>
              <a:off x="4755153" y="1356691"/>
              <a:ext cx="520840" cy="247593"/>
            </a:xfrm>
            <a:custGeom>
              <a:avLst/>
              <a:gdLst/>
              <a:ahLst/>
              <a:cxnLst/>
              <a:rect l="l" t="t" r="r" b="b"/>
              <a:pathLst>
                <a:path w="16242" h="7721" extrusionOk="0">
                  <a:moveTo>
                    <a:pt x="16224" y="1"/>
                  </a:moveTo>
                  <a:cubicBezTo>
                    <a:pt x="16208" y="1"/>
                    <a:pt x="16208" y="285"/>
                    <a:pt x="16108" y="803"/>
                  </a:cubicBezTo>
                  <a:cubicBezTo>
                    <a:pt x="15957" y="1521"/>
                    <a:pt x="15656" y="2206"/>
                    <a:pt x="15239" y="2808"/>
                  </a:cubicBezTo>
                  <a:cubicBezTo>
                    <a:pt x="14265" y="4188"/>
                    <a:pt x="12660" y="5016"/>
                    <a:pt x="10960" y="5016"/>
                  </a:cubicBezTo>
                  <a:cubicBezTo>
                    <a:pt x="10911" y="5016"/>
                    <a:pt x="10861" y="5015"/>
                    <a:pt x="10811" y="5013"/>
                  </a:cubicBezTo>
                  <a:cubicBezTo>
                    <a:pt x="10126" y="4963"/>
                    <a:pt x="9458" y="4846"/>
                    <a:pt x="8789" y="4646"/>
                  </a:cubicBezTo>
                  <a:cubicBezTo>
                    <a:pt x="8104" y="4445"/>
                    <a:pt x="7436" y="4228"/>
                    <a:pt x="6767" y="4094"/>
                  </a:cubicBezTo>
                  <a:cubicBezTo>
                    <a:pt x="6365" y="4010"/>
                    <a:pt x="5950" y="3965"/>
                    <a:pt x="5534" y="3965"/>
                  </a:cubicBezTo>
                  <a:cubicBezTo>
                    <a:pt x="5293" y="3965"/>
                    <a:pt x="5052" y="3980"/>
                    <a:pt x="4813" y="4011"/>
                  </a:cubicBezTo>
                  <a:cubicBezTo>
                    <a:pt x="3710" y="4161"/>
                    <a:pt x="2657" y="4612"/>
                    <a:pt x="1788" y="5297"/>
                  </a:cubicBezTo>
                  <a:cubicBezTo>
                    <a:pt x="1203" y="5765"/>
                    <a:pt x="719" y="6333"/>
                    <a:pt x="335" y="6985"/>
                  </a:cubicBezTo>
                  <a:lnTo>
                    <a:pt x="168" y="7286"/>
                  </a:lnTo>
                  <a:cubicBezTo>
                    <a:pt x="134" y="7369"/>
                    <a:pt x="101" y="7453"/>
                    <a:pt x="84" y="7520"/>
                  </a:cubicBezTo>
                  <a:cubicBezTo>
                    <a:pt x="51" y="7587"/>
                    <a:pt x="17" y="7653"/>
                    <a:pt x="0" y="7720"/>
                  </a:cubicBezTo>
                  <a:cubicBezTo>
                    <a:pt x="51" y="7670"/>
                    <a:pt x="84" y="7603"/>
                    <a:pt x="117" y="7536"/>
                  </a:cubicBezTo>
                  <a:cubicBezTo>
                    <a:pt x="151" y="7470"/>
                    <a:pt x="184" y="7403"/>
                    <a:pt x="218" y="7319"/>
                  </a:cubicBezTo>
                  <a:lnTo>
                    <a:pt x="401" y="7018"/>
                  </a:lnTo>
                  <a:cubicBezTo>
                    <a:pt x="786" y="6384"/>
                    <a:pt x="1287" y="5849"/>
                    <a:pt x="1872" y="5398"/>
                  </a:cubicBezTo>
                  <a:cubicBezTo>
                    <a:pt x="2741" y="4729"/>
                    <a:pt x="3760" y="4312"/>
                    <a:pt x="4829" y="4178"/>
                  </a:cubicBezTo>
                  <a:cubicBezTo>
                    <a:pt x="5046" y="4156"/>
                    <a:pt x="5262" y="4145"/>
                    <a:pt x="5475" y="4145"/>
                  </a:cubicBezTo>
                  <a:cubicBezTo>
                    <a:pt x="5902" y="4145"/>
                    <a:pt x="6322" y="4189"/>
                    <a:pt x="6734" y="4278"/>
                  </a:cubicBezTo>
                  <a:cubicBezTo>
                    <a:pt x="7402" y="4412"/>
                    <a:pt x="8054" y="4612"/>
                    <a:pt x="8739" y="4813"/>
                  </a:cubicBezTo>
                  <a:cubicBezTo>
                    <a:pt x="9424" y="5013"/>
                    <a:pt x="10109" y="5147"/>
                    <a:pt x="10811" y="5181"/>
                  </a:cubicBezTo>
                  <a:cubicBezTo>
                    <a:pt x="10867" y="5182"/>
                    <a:pt x="10924" y="5183"/>
                    <a:pt x="10980" y="5183"/>
                  </a:cubicBezTo>
                  <a:cubicBezTo>
                    <a:pt x="13532" y="5183"/>
                    <a:pt x="15733" y="3337"/>
                    <a:pt x="16174" y="820"/>
                  </a:cubicBezTo>
                  <a:cubicBezTo>
                    <a:pt x="16208" y="619"/>
                    <a:pt x="16224" y="419"/>
                    <a:pt x="16224" y="218"/>
                  </a:cubicBezTo>
                  <a:cubicBezTo>
                    <a:pt x="16241" y="151"/>
                    <a:pt x="16224" y="68"/>
                    <a:pt x="16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44;p57">
              <a:extLst>
                <a:ext uri="{FF2B5EF4-FFF2-40B4-BE49-F238E27FC236}">
                  <a16:creationId xmlns:a16="http://schemas.microsoft.com/office/drawing/2014/main" id="{B837D616-4EDE-C74C-88DF-7F31C88E95F9}"/>
                </a:ext>
              </a:extLst>
            </p:cNvPr>
            <p:cNvSpPr/>
            <p:nvPr/>
          </p:nvSpPr>
          <p:spPr>
            <a:xfrm>
              <a:off x="4532252" y="1132219"/>
              <a:ext cx="648373" cy="289249"/>
            </a:xfrm>
            <a:custGeom>
              <a:avLst/>
              <a:gdLst/>
              <a:ahLst/>
              <a:cxnLst/>
              <a:rect l="l" t="t" r="r" b="b"/>
              <a:pathLst>
                <a:path w="20219" h="9020" extrusionOk="0">
                  <a:moveTo>
                    <a:pt x="402" y="0"/>
                  </a:moveTo>
                  <a:lnTo>
                    <a:pt x="402" y="0"/>
                  </a:lnTo>
                  <a:cubicBezTo>
                    <a:pt x="1" y="1153"/>
                    <a:pt x="619" y="2389"/>
                    <a:pt x="1220" y="3442"/>
                  </a:cubicBezTo>
                  <a:cubicBezTo>
                    <a:pt x="1638" y="4194"/>
                    <a:pt x="2056" y="4946"/>
                    <a:pt x="2657" y="5547"/>
                  </a:cubicBezTo>
                  <a:cubicBezTo>
                    <a:pt x="3238" y="6112"/>
                    <a:pt x="4021" y="6552"/>
                    <a:pt x="4841" y="6552"/>
                  </a:cubicBezTo>
                  <a:cubicBezTo>
                    <a:pt x="4870" y="6552"/>
                    <a:pt x="4900" y="6551"/>
                    <a:pt x="4930" y="6550"/>
                  </a:cubicBezTo>
                  <a:cubicBezTo>
                    <a:pt x="6006" y="6518"/>
                    <a:pt x="6959" y="5744"/>
                    <a:pt x="8026" y="5744"/>
                  </a:cubicBezTo>
                  <a:cubicBezTo>
                    <a:pt x="8069" y="5744"/>
                    <a:pt x="8111" y="5745"/>
                    <a:pt x="8154" y="5748"/>
                  </a:cubicBezTo>
                  <a:cubicBezTo>
                    <a:pt x="8923" y="5781"/>
                    <a:pt x="9591" y="6232"/>
                    <a:pt x="10210" y="6667"/>
                  </a:cubicBezTo>
                  <a:cubicBezTo>
                    <a:pt x="11312" y="7402"/>
                    <a:pt x="12432" y="8120"/>
                    <a:pt x="13668" y="8571"/>
                  </a:cubicBezTo>
                  <a:cubicBezTo>
                    <a:pt x="14430" y="8849"/>
                    <a:pt x="15248" y="9019"/>
                    <a:pt x="16057" y="9019"/>
                  </a:cubicBezTo>
                  <a:cubicBezTo>
                    <a:pt x="16562" y="9019"/>
                    <a:pt x="17063" y="8953"/>
                    <a:pt x="17545" y="8805"/>
                  </a:cubicBezTo>
                  <a:cubicBezTo>
                    <a:pt x="18815" y="8421"/>
                    <a:pt x="19917" y="7419"/>
                    <a:pt x="20218" y="6132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45;p57">
              <a:extLst>
                <a:ext uri="{FF2B5EF4-FFF2-40B4-BE49-F238E27FC236}">
                  <a16:creationId xmlns:a16="http://schemas.microsoft.com/office/drawing/2014/main" id="{C25705C2-2D65-294A-A9BC-86FDA40D2ED1}"/>
                </a:ext>
              </a:extLst>
            </p:cNvPr>
            <p:cNvSpPr/>
            <p:nvPr/>
          </p:nvSpPr>
          <p:spPr>
            <a:xfrm>
              <a:off x="4278822" y="521397"/>
              <a:ext cx="377242" cy="714817"/>
            </a:xfrm>
            <a:custGeom>
              <a:avLst/>
              <a:gdLst/>
              <a:ahLst/>
              <a:cxnLst/>
              <a:rect l="l" t="t" r="r" b="b"/>
              <a:pathLst>
                <a:path w="11764" h="22291" extrusionOk="0">
                  <a:moveTo>
                    <a:pt x="5932" y="0"/>
                  </a:moveTo>
                  <a:lnTo>
                    <a:pt x="1" y="4796"/>
                  </a:lnTo>
                  <a:lnTo>
                    <a:pt x="970" y="18831"/>
                  </a:lnTo>
                  <a:cubicBezTo>
                    <a:pt x="1102" y="20781"/>
                    <a:pt x="2722" y="22290"/>
                    <a:pt x="4665" y="22290"/>
                  </a:cubicBezTo>
                  <a:cubicBezTo>
                    <a:pt x="4687" y="22290"/>
                    <a:pt x="4708" y="22290"/>
                    <a:pt x="4729" y="22289"/>
                  </a:cubicBezTo>
                  <a:cubicBezTo>
                    <a:pt x="6701" y="22273"/>
                    <a:pt x="8321" y="20702"/>
                    <a:pt x="8405" y="18731"/>
                  </a:cubicBezTo>
                  <a:cubicBezTo>
                    <a:pt x="8455" y="17377"/>
                    <a:pt x="8522" y="16174"/>
                    <a:pt x="8522" y="16174"/>
                  </a:cubicBezTo>
                  <a:cubicBezTo>
                    <a:pt x="8522" y="16174"/>
                    <a:pt x="11513" y="15790"/>
                    <a:pt x="11646" y="12732"/>
                  </a:cubicBezTo>
                  <a:cubicBezTo>
                    <a:pt x="11763" y="9675"/>
                    <a:pt x="11446" y="2640"/>
                    <a:pt x="11446" y="2640"/>
                  </a:cubicBezTo>
                  <a:lnTo>
                    <a:pt x="593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46;p57">
              <a:extLst>
                <a:ext uri="{FF2B5EF4-FFF2-40B4-BE49-F238E27FC236}">
                  <a16:creationId xmlns:a16="http://schemas.microsoft.com/office/drawing/2014/main" id="{424824EF-C282-C24B-AD36-1720FE464816}"/>
                </a:ext>
              </a:extLst>
            </p:cNvPr>
            <p:cNvSpPr/>
            <p:nvPr/>
          </p:nvSpPr>
          <p:spPr>
            <a:xfrm>
              <a:off x="4600844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7" y="0"/>
                    <a:pt x="0" y="418"/>
                    <a:pt x="251" y="652"/>
                  </a:cubicBezTo>
                  <a:cubicBezTo>
                    <a:pt x="326" y="727"/>
                    <a:pt x="419" y="761"/>
                    <a:pt x="510" y="761"/>
                  </a:cubicBezTo>
                  <a:cubicBezTo>
                    <a:pt x="703" y="761"/>
                    <a:pt x="891" y="611"/>
                    <a:pt x="903" y="385"/>
                  </a:cubicBezTo>
                  <a:cubicBezTo>
                    <a:pt x="886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47;p57">
              <a:extLst>
                <a:ext uri="{FF2B5EF4-FFF2-40B4-BE49-F238E27FC236}">
                  <a16:creationId xmlns:a16="http://schemas.microsoft.com/office/drawing/2014/main" id="{3DA396A3-A066-1240-862A-F6694F6376B6}"/>
                </a:ext>
              </a:extLst>
            </p:cNvPr>
            <p:cNvSpPr/>
            <p:nvPr/>
          </p:nvSpPr>
          <p:spPr>
            <a:xfrm>
              <a:off x="4592282" y="742374"/>
              <a:ext cx="49833" cy="15040"/>
            </a:xfrm>
            <a:custGeom>
              <a:avLst/>
              <a:gdLst/>
              <a:ahLst/>
              <a:cxnLst/>
              <a:rect l="l" t="t" r="r" b="b"/>
              <a:pathLst>
                <a:path w="1554" h="469" extrusionOk="0">
                  <a:moveTo>
                    <a:pt x="758" y="1"/>
                  </a:moveTo>
                  <a:cubicBezTo>
                    <a:pt x="558" y="1"/>
                    <a:pt x="356" y="60"/>
                    <a:pt x="184" y="177"/>
                  </a:cubicBezTo>
                  <a:cubicBezTo>
                    <a:pt x="50" y="277"/>
                    <a:pt x="0" y="361"/>
                    <a:pt x="33" y="394"/>
                  </a:cubicBezTo>
                  <a:cubicBezTo>
                    <a:pt x="37" y="399"/>
                    <a:pt x="44" y="402"/>
                    <a:pt x="53" y="402"/>
                  </a:cubicBezTo>
                  <a:cubicBezTo>
                    <a:pt x="127" y="402"/>
                    <a:pt x="381" y="257"/>
                    <a:pt x="700" y="257"/>
                  </a:cubicBezTo>
                  <a:cubicBezTo>
                    <a:pt x="728" y="257"/>
                    <a:pt x="756" y="258"/>
                    <a:pt x="785" y="261"/>
                  </a:cubicBezTo>
                  <a:cubicBezTo>
                    <a:pt x="1163" y="276"/>
                    <a:pt x="1431" y="468"/>
                    <a:pt x="1516" y="468"/>
                  </a:cubicBezTo>
                  <a:cubicBezTo>
                    <a:pt x="1525" y="468"/>
                    <a:pt x="1532" y="466"/>
                    <a:pt x="1537" y="461"/>
                  </a:cubicBezTo>
                  <a:cubicBezTo>
                    <a:pt x="1554" y="428"/>
                    <a:pt x="1521" y="344"/>
                    <a:pt x="1387" y="227"/>
                  </a:cubicBezTo>
                  <a:cubicBezTo>
                    <a:pt x="1209" y="76"/>
                    <a:pt x="985" y="1"/>
                    <a:pt x="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48;p57">
              <a:extLst>
                <a:ext uri="{FF2B5EF4-FFF2-40B4-BE49-F238E27FC236}">
                  <a16:creationId xmlns:a16="http://schemas.microsoft.com/office/drawing/2014/main" id="{896C473F-A5D0-1D4E-8925-8FA586617521}"/>
                </a:ext>
              </a:extLst>
            </p:cNvPr>
            <p:cNvSpPr/>
            <p:nvPr/>
          </p:nvSpPr>
          <p:spPr>
            <a:xfrm>
              <a:off x="4455097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8" y="17"/>
                    <a:pt x="1" y="418"/>
                    <a:pt x="251" y="652"/>
                  </a:cubicBezTo>
                  <a:cubicBezTo>
                    <a:pt x="327" y="727"/>
                    <a:pt x="419" y="761"/>
                    <a:pt x="511" y="761"/>
                  </a:cubicBezTo>
                  <a:cubicBezTo>
                    <a:pt x="704" y="761"/>
                    <a:pt x="892" y="611"/>
                    <a:pt x="903" y="385"/>
                  </a:cubicBezTo>
                  <a:cubicBezTo>
                    <a:pt x="903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49;p57">
              <a:extLst>
                <a:ext uri="{FF2B5EF4-FFF2-40B4-BE49-F238E27FC236}">
                  <a16:creationId xmlns:a16="http://schemas.microsoft.com/office/drawing/2014/main" id="{E7FD2461-99EF-F94B-902E-9C4F3E9F113B}"/>
                </a:ext>
              </a:extLst>
            </p:cNvPr>
            <p:cNvSpPr/>
            <p:nvPr/>
          </p:nvSpPr>
          <p:spPr>
            <a:xfrm>
              <a:off x="4446535" y="745068"/>
              <a:ext cx="49865" cy="15008"/>
            </a:xfrm>
            <a:custGeom>
              <a:avLst/>
              <a:gdLst/>
              <a:ahLst/>
              <a:cxnLst/>
              <a:rect l="l" t="t" r="r" b="b"/>
              <a:pathLst>
                <a:path w="1555" h="468" extrusionOk="0">
                  <a:moveTo>
                    <a:pt x="758" y="0"/>
                  </a:moveTo>
                  <a:cubicBezTo>
                    <a:pt x="558" y="0"/>
                    <a:pt x="356" y="59"/>
                    <a:pt x="184" y="177"/>
                  </a:cubicBezTo>
                  <a:cubicBezTo>
                    <a:pt x="50" y="277"/>
                    <a:pt x="0" y="377"/>
                    <a:pt x="34" y="394"/>
                  </a:cubicBezTo>
                  <a:cubicBezTo>
                    <a:pt x="37" y="399"/>
                    <a:pt x="45" y="402"/>
                    <a:pt x="55" y="402"/>
                  </a:cubicBezTo>
                  <a:cubicBezTo>
                    <a:pt x="135" y="402"/>
                    <a:pt x="404" y="259"/>
                    <a:pt x="738" y="259"/>
                  </a:cubicBezTo>
                  <a:cubicBezTo>
                    <a:pt x="754" y="259"/>
                    <a:pt x="770" y="259"/>
                    <a:pt x="786" y="260"/>
                  </a:cubicBezTo>
                  <a:cubicBezTo>
                    <a:pt x="1163" y="275"/>
                    <a:pt x="1431" y="468"/>
                    <a:pt x="1517" y="468"/>
                  </a:cubicBezTo>
                  <a:cubicBezTo>
                    <a:pt x="1526" y="468"/>
                    <a:pt x="1533" y="465"/>
                    <a:pt x="1538" y="461"/>
                  </a:cubicBezTo>
                  <a:cubicBezTo>
                    <a:pt x="1554" y="444"/>
                    <a:pt x="1521" y="344"/>
                    <a:pt x="1387" y="227"/>
                  </a:cubicBezTo>
                  <a:cubicBezTo>
                    <a:pt x="1210" y="76"/>
                    <a:pt x="985" y="0"/>
                    <a:pt x="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50;p57">
              <a:extLst>
                <a:ext uri="{FF2B5EF4-FFF2-40B4-BE49-F238E27FC236}">
                  <a16:creationId xmlns:a16="http://schemas.microsoft.com/office/drawing/2014/main" id="{F064D7A5-AC54-6145-9264-169BB0AF9812}"/>
                </a:ext>
              </a:extLst>
            </p:cNvPr>
            <p:cNvSpPr/>
            <p:nvPr/>
          </p:nvSpPr>
          <p:spPr>
            <a:xfrm>
              <a:off x="4539210" y="755009"/>
              <a:ext cx="40245" cy="119195"/>
            </a:xfrm>
            <a:custGeom>
              <a:avLst/>
              <a:gdLst/>
              <a:ahLst/>
              <a:cxnLst/>
              <a:rect l="l" t="t" r="r" b="b"/>
              <a:pathLst>
                <a:path w="1255" h="3717" extrusionOk="0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17"/>
                    <a:pt x="302" y="1036"/>
                    <a:pt x="719" y="2273"/>
                  </a:cubicBezTo>
                  <a:cubicBezTo>
                    <a:pt x="820" y="2573"/>
                    <a:pt x="920" y="2857"/>
                    <a:pt x="1020" y="3141"/>
                  </a:cubicBezTo>
                  <a:cubicBezTo>
                    <a:pt x="1070" y="3242"/>
                    <a:pt x="1087" y="3359"/>
                    <a:pt x="1087" y="3476"/>
                  </a:cubicBezTo>
                  <a:cubicBezTo>
                    <a:pt x="1070" y="3542"/>
                    <a:pt x="970" y="3559"/>
                    <a:pt x="853" y="3576"/>
                  </a:cubicBezTo>
                  <a:cubicBezTo>
                    <a:pt x="636" y="3576"/>
                    <a:pt x="402" y="3609"/>
                    <a:pt x="185" y="3676"/>
                  </a:cubicBezTo>
                  <a:cubicBezTo>
                    <a:pt x="356" y="3701"/>
                    <a:pt x="518" y="3716"/>
                    <a:pt x="685" y="3716"/>
                  </a:cubicBezTo>
                  <a:cubicBezTo>
                    <a:pt x="746" y="3716"/>
                    <a:pt x="807" y="3714"/>
                    <a:pt x="870" y="3710"/>
                  </a:cubicBezTo>
                  <a:cubicBezTo>
                    <a:pt x="920" y="3710"/>
                    <a:pt x="987" y="3693"/>
                    <a:pt x="1037" y="3676"/>
                  </a:cubicBezTo>
                  <a:cubicBezTo>
                    <a:pt x="1120" y="3659"/>
                    <a:pt x="1187" y="3593"/>
                    <a:pt x="1221" y="3526"/>
                  </a:cubicBezTo>
                  <a:cubicBezTo>
                    <a:pt x="1254" y="3375"/>
                    <a:pt x="1237" y="3225"/>
                    <a:pt x="1171" y="3075"/>
                  </a:cubicBezTo>
                  <a:cubicBezTo>
                    <a:pt x="1087" y="2807"/>
                    <a:pt x="987" y="2506"/>
                    <a:pt x="886" y="2206"/>
                  </a:cubicBezTo>
                  <a:cubicBezTo>
                    <a:pt x="472" y="980"/>
                    <a:pt x="107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51;p57">
              <a:extLst>
                <a:ext uri="{FF2B5EF4-FFF2-40B4-BE49-F238E27FC236}">
                  <a16:creationId xmlns:a16="http://schemas.microsoft.com/office/drawing/2014/main" id="{FD6C99D9-62C8-AB4B-AE40-2CD49FB5348A}"/>
                </a:ext>
              </a:extLst>
            </p:cNvPr>
            <p:cNvSpPr/>
            <p:nvPr/>
          </p:nvSpPr>
          <p:spPr>
            <a:xfrm>
              <a:off x="4494220" y="884754"/>
              <a:ext cx="71831" cy="39315"/>
            </a:xfrm>
            <a:custGeom>
              <a:avLst/>
              <a:gdLst/>
              <a:ahLst/>
              <a:cxnLst/>
              <a:rect l="l" t="t" r="r" b="b"/>
              <a:pathLst>
                <a:path w="2240" h="1226" extrusionOk="0">
                  <a:moveTo>
                    <a:pt x="182" y="0"/>
                  </a:moveTo>
                  <a:cubicBezTo>
                    <a:pt x="178" y="0"/>
                    <a:pt x="200" y="15"/>
                    <a:pt x="251" y="48"/>
                  </a:cubicBezTo>
                  <a:cubicBezTo>
                    <a:pt x="251" y="48"/>
                    <a:pt x="0" y="783"/>
                    <a:pt x="886" y="1134"/>
                  </a:cubicBezTo>
                  <a:cubicBezTo>
                    <a:pt x="1044" y="1199"/>
                    <a:pt x="1191" y="1226"/>
                    <a:pt x="1324" y="1226"/>
                  </a:cubicBezTo>
                  <a:cubicBezTo>
                    <a:pt x="1907" y="1226"/>
                    <a:pt x="2239" y="716"/>
                    <a:pt x="2239" y="716"/>
                  </a:cubicBezTo>
                  <a:lnTo>
                    <a:pt x="2239" y="716"/>
                  </a:lnTo>
                  <a:cubicBezTo>
                    <a:pt x="2232" y="716"/>
                    <a:pt x="2225" y="716"/>
                    <a:pt x="2217" y="716"/>
                  </a:cubicBezTo>
                  <a:cubicBezTo>
                    <a:pt x="1481" y="716"/>
                    <a:pt x="20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52;p57">
              <a:extLst>
                <a:ext uri="{FF2B5EF4-FFF2-40B4-BE49-F238E27FC236}">
                  <a16:creationId xmlns:a16="http://schemas.microsoft.com/office/drawing/2014/main" id="{870B2514-268E-B84A-9479-45EE4050DB75}"/>
                </a:ext>
              </a:extLst>
            </p:cNvPr>
            <p:cNvSpPr/>
            <p:nvPr/>
          </p:nvSpPr>
          <p:spPr>
            <a:xfrm>
              <a:off x="4425082" y="998786"/>
              <a:ext cx="127019" cy="65738"/>
            </a:xfrm>
            <a:custGeom>
              <a:avLst/>
              <a:gdLst/>
              <a:ahLst/>
              <a:cxnLst/>
              <a:rect l="l" t="t" r="r" b="b"/>
              <a:pathLst>
                <a:path w="3961" h="2050" extrusionOk="0">
                  <a:moveTo>
                    <a:pt x="1" y="1"/>
                  </a:moveTo>
                  <a:cubicBezTo>
                    <a:pt x="1" y="1"/>
                    <a:pt x="864" y="2050"/>
                    <a:pt x="3566" y="2050"/>
                  </a:cubicBezTo>
                  <a:cubicBezTo>
                    <a:pt x="3678" y="2050"/>
                    <a:pt x="3793" y="2046"/>
                    <a:pt x="3911" y="2039"/>
                  </a:cubicBezTo>
                  <a:lnTo>
                    <a:pt x="3961" y="1287"/>
                  </a:lnTo>
                  <a:cubicBezTo>
                    <a:pt x="2541" y="1254"/>
                    <a:pt x="1154" y="80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53;p57">
              <a:extLst>
                <a:ext uri="{FF2B5EF4-FFF2-40B4-BE49-F238E27FC236}">
                  <a16:creationId xmlns:a16="http://schemas.microsoft.com/office/drawing/2014/main" id="{BADF59A5-B731-EA42-A4BA-B3B01F322F4A}"/>
                </a:ext>
              </a:extLst>
            </p:cNvPr>
            <p:cNvSpPr/>
            <p:nvPr/>
          </p:nvSpPr>
          <p:spPr>
            <a:xfrm>
              <a:off x="4153984" y="482082"/>
              <a:ext cx="546558" cy="629806"/>
            </a:xfrm>
            <a:custGeom>
              <a:avLst/>
              <a:gdLst/>
              <a:ahLst/>
              <a:cxnLst/>
              <a:rect l="l" t="t" r="r" b="b"/>
              <a:pathLst>
                <a:path w="17044" h="19640" extrusionOk="0">
                  <a:moveTo>
                    <a:pt x="10564" y="0"/>
                  </a:moveTo>
                  <a:cubicBezTo>
                    <a:pt x="9182" y="0"/>
                    <a:pt x="7992" y="621"/>
                    <a:pt x="7070" y="621"/>
                  </a:cubicBezTo>
                  <a:cubicBezTo>
                    <a:pt x="6995" y="621"/>
                    <a:pt x="6922" y="617"/>
                    <a:pt x="6851" y="608"/>
                  </a:cubicBezTo>
                  <a:cubicBezTo>
                    <a:pt x="6728" y="595"/>
                    <a:pt x="6570" y="583"/>
                    <a:pt x="6384" y="583"/>
                  </a:cubicBezTo>
                  <a:cubicBezTo>
                    <a:pt x="4957" y="583"/>
                    <a:pt x="1899" y="1261"/>
                    <a:pt x="569" y="6924"/>
                  </a:cubicBezTo>
                  <a:lnTo>
                    <a:pt x="685" y="9029"/>
                  </a:lnTo>
                  <a:cubicBezTo>
                    <a:pt x="685" y="11686"/>
                    <a:pt x="0" y="18670"/>
                    <a:pt x="4829" y="19639"/>
                  </a:cubicBezTo>
                  <a:lnTo>
                    <a:pt x="4629" y="9998"/>
                  </a:lnTo>
                  <a:cubicBezTo>
                    <a:pt x="4629" y="9998"/>
                    <a:pt x="9307" y="7793"/>
                    <a:pt x="10076" y="3215"/>
                  </a:cubicBezTo>
                  <a:lnTo>
                    <a:pt x="10109" y="3231"/>
                  </a:lnTo>
                  <a:cubicBezTo>
                    <a:pt x="10410" y="3916"/>
                    <a:pt x="10945" y="5403"/>
                    <a:pt x="10627" y="6623"/>
                  </a:cubicBezTo>
                  <a:lnTo>
                    <a:pt x="14988" y="7693"/>
                  </a:lnTo>
                  <a:lnTo>
                    <a:pt x="15506" y="8144"/>
                  </a:lnTo>
                  <a:cubicBezTo>
                    <a:pt x="15506" y="8144"/>
                    <a:pt x="17043" y="4735"/>
                    <a:pt x="14036" y="1644"/>
                  </a:cubicBezTo>
                  <a:cubicBezTo>
                    <a:pt x="12790" y="363"/>
                    <a:pt x="11621" y="0"/>
                    <a:pt x="105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54;p57">
              <a:extLst>
                <a:ext uri="{FF2B5EF4-FFF2-40B4-BE49-F238E27FC236}">
                  <a16:creationId xmlns:a16="http://schemas.microsoft.com/office/drawing/2014/main" id="{E0D52D4C-92DF-5244-BF69-48BEBBE03A32}"/>
                </a:ext>
              </a:extLst>
            </p:cNvPr>
            <p:cNvSpPr/>
            <p:nvPr/>
          </p:nvSpPr>
          <p:spPr>
            <a:xfrm>
              <a:off x="4231074" y="802853"/>
              <a:ext cx="90655" cy="108003"/>
            </a:xfrm>
            <a:custGeom>
              <a:avLst/>
              <a:gdLst/>
              <a:ahLst/>
              <a:cxnLst/>
              <a:rect l="l" t="t" r="r" b="b"/>
              <a:pathLst>
                <a:path w="2827" h="3368" extrusionOk="0">
                  <a:moveTo>
                    <a:pt x="1943" y="0"/>
                  </a:moveTo>
                  <a:cubicBezTo>
                    <a:pt x="1622" y="0"/>
                    <a:pt x="1291" y="171"/>
                    <a:pt x="1072" y="413"/>
                  </a:cubicBezTo>
                  <a:cubicBezTo>
                    <a:pt x="0" y="1590"/>
                    <a:pt x="906" y="3368"/>
                    <a:pt x="2347" y="3368"/>
                  </a:cubicBezTo>
                  <a:cubicBezTo>
                    <a:pt x="2501" y="3368"/>
                    <a:pt x="2661" y="3347"/>
                    <a:pt x="2826" y="3304"/>
                  </a:cubicBezTo>
                  <a:lnTo>
                    <a:pt x="2358" y="112"/>
                  </a:lnTo>
                  <a:cubicBezTo>
                    <a:pt x="2229" y="35"/>
                    <a:pt x="2087" y="0"/>
                    <a:pt x="19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55;p57">
              <a:extLst>
                <a:ext uri="{FF2B5EF4-FFF2-40B4-BE49-F238E27FC236}">
                  <a16:creationId xmlns:a16="http://schemas.microsoft.com/office/drawing/2014/main" id="{EF3E6E12-B184-514A-BBF1-F84ABCC5150F}"/>
                </a:ext>
              </a:extLst>
            </p:cNvPr>
            <p:cNvSpPr/>
            <p:nvPr/>
          </p:nvSpPr>
          <p:spPr>
            <a:xfrm>
              <a:off x="4040914" y="1420986"/>
              <a:ext cx="443686" cy="153828"/>
            </a:xfrm>
            <a:custGeom>
              <a:avLst/>
              <a:gdLst/>
              <a:ahLst/>
              <a:cxnLst/>
              <a:rect l="l" t="t" r="r" b="b"/>
              <a:pathLst>
                <a:path w="13836" h="4797" extrusionOk="0">
                  <a:moveTo>
                    <a:pt x="1" y="1"/>
                  </a:moveTo>
                  <a:lnTo>
                    <a:pt x="11914" y="4796"/>
                  </a:lnTo>
                  <a:lnTo>
                    <a:pt x="12332" y="4780"/>
                  </a:lnTo>
                  <a:lnTo>
                    <a:pt x="13836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5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56;p57">
              <a:extLst>
                <a:ext uri="{FF2B5EF4-FFF2-40B4-BE49-F238E27FC236}">
                  <a16:creationId xmlns:a16="http://schemas.microsoft.com/office/drawing/2014/main" id="{BC736BE8-0244-8343-B46D-FF0C97780B0D}"/>
                </a:ext>
              </a:extLst>
            </p:cNvPr>
            <p:cNvSpPr/>
            <p:nvPr/>
          </p:nvSpPr>
          <p:spPr>
            <a:xfrm>
              <a:off x="4270260" y="831554"/>
              <a:ext cx="33254" cy="48518"/>
            </a:xfrm>
            <a:custGeom>
              <a:avLst/>
              <a:gdLst/>
              <a:ahLst/>
              <a:cxnLst/>
              <a:rect l="l" t="t" r="r" b="b"/>
              <a:pathLst>
                <a:path w="1037" h="1513" extrusionOk="0">
                  <a:moveTo>
                    <a:pt x="619" y="0"/>
                  </a:moveTo>
                  <a:cubicBezTo>
                    <a:pt x="560" y="0"/>
                    <a:pt x="454" y="27"/>
                    <a:pt x="334" y="103"/>
                  </a:cubicBezTo>
                  <a:cubicBezTo>
                    <a:pt x="217" y="186"/>
                    <a:pt x="117" y="287"/>
                    <a:pt x="67" y="420"/>
                  </a:cubicBezTo>
                  <a:cubicBezTo>
                    <a:pt x="0" y="571"/>
                    <a:pt x="0" y="754"/>
                    <a:pt x="50" y="905"/>
                  </a:cubicBezTo>
                  <a:cubicBezTo>
                    <a:pt x="151" y="1189"/>
                    <a:pt x="401" y="1406"/>
                    <a:pt x="685" y="1473"/>
                  </a:cubicBezTo>
                  <a:cubicBezTo>
                    <a:pt x="784" y="1503"/>
                    <a:pt x="865" y="1513"/>
                    <a:pt x="924" y="1513"/>
                  </a:cubicBezTo>
                  <a:cubicBezTo>
                    <a:pt x="996" y="1513"/>
                    <a:pt x="1036" y="1499"/>
                    <a:pt x="1036" y="1490"/>
                  </a:cubicBezTo>
                  <a:cubicBezTo>
                    <a:pt x="1036" y="1456"/>
                    <a:pt x="919" y="1439"/>
                    <a:pt x="735" y="1356"/>
                  </a:cubicBezTo>
                  <a:cubicBezTo>
                    <a:pt x="501" y="1272"/>
                    <a:pt x="318" y="1089"/>
                    <a:pt x="217" y="855"/>
                  </a:cubicBezTo>
                  <a:cubicBezTo>
                    <a:pt x="134" y="621"/>
                    <a:pt x="217" y="370"/>
                    <a:pt x="401" y="203"/>
                  </a:cubicBezTo>
                  <a:cubicBezTo>
                    <a:pt x="552" y="86"/>
                    <a:pt x="669" y="36"/>
                    <a:pt x="669" y="19"/>
                  </a:cubicBezTo>
                  <a:cubicBezTo>
                    <a:pt x="669" y="8"/>
                    <a:pt x="650" y="0"/>
                    <a:pt x="6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57;p57">
              <a:extLst>
                <a:ext uri="{FF2B5EF4-FFF2-40B4-BE49-F238E27FC236}">
                  <a16:creationId xmlns:a16="http://schemas.microsoft.com/office/drawing/2014/main" id="{E38600AB-8569-744C-84F0-CDE6CF4B29D9}"/>
                </a:ext>
              </a:extLst>
            </p:cNvPr>
            <p:cNvSpPr/>
            <p:nvPr/>
          </p:nvSpPr>
          <p:spPr>
            <a:xfrm>
              <a:off x="4277924" y="898607"/>
              <a:ext cx="30400" cy="21998"/>
            </a:xfrm>
            <a:custGeom>
              <a:avLst/>
              <a:gdLst/>
              <a:ahLst/>
              <a:cxnLst/>
              <a:rect l="l" t="t" r="r" b="b"/>
              <a:pathLst>
                <a:path w="948" h="686" extrusionOk="0">
                  <a:moveTo>
                    <a:pt x="396" y="0"/>
                  </a:moveTo>
                  <a:cubicBezTo>
                    <a:pt x="1" y="99"/>
                    <a:pt x="76" y="685"/>
                    <a:pt x="479" y="685"/>
                  </a:cubicBezTo>
                  <a:cubicBezTo>
                    <a:pt x="485" y="685"/>
                    <a:pt x="491" y="685"/>
                    <a:pt x="496" y="685"/>
                  </a:cubicBezTo>
                  <a:cubicBezTo>
                    <a:pt x="914" y="668"/>
                    <a:pt x="948" y="67"/>
                    <a:pt x="53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58;p57">
              <a:extLst>
                <a:ext uri="{FF2B5EF4-FFF2-40B4-BE49-F238E27FC236}">
                  <a16:creationId xmlns:a16="http://schemas.microsoft.com/office/drawing/2014/main" id="{8B7F7792-A1D0-BE47-B85B-E0AAF8CC9DC4}"/>
                </a:ext>
              </a:extLst>
            </p:cNvPr>
            <p:cNvSpPr/>
            <p:nvPr/>
          </p:nvSpPr>
          <p:spPr>
            <a:xfrm>
              <a:off x="4332952" y="1453150"/>
              <a:ext cx="243264" cy="161300"/>
            </a:xfrm>
            <a:custGeom>
              <a:avLst/>
              <a:gdLst/>
              <a:ahLst/>
              <a:cxnLst/>
              <a:rect l="l" t="t" r="r" b="b"/>
              <a:pathLst>
                <a:path w="7586" h="5030" extrusionOk="0">
                  <a:moveTo>
                    <a:pt x="7586" y="0"/>
                  </a:moveTo>
                  <a:cubicBezTo>
                    <a:pt x="7586" y="0"/>
                    <a:pt x="134" y="1571"/>
                    <a:pt x="0" y="4980"/>
                  </a:cubicBezTo>
                  <a:lnTo>
                    <a:pt x="7586" y="5030"/>
                  </a:lnTo>
                  <a:lnTo>
                    <a:pt x="758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59;p57">
              <a:extLst>
                <a:ext uri="{FF2B5EF4-FFF2-40B4-BE49-F238E27FC236}">
                  <a16:creationId xmlns:a16="http://schemas.microsoft.com/office/drawing/2014/main" id="{05E19309-571F-7542-89CA-D63A6374B9CE}"/>
                </a:ext>
              </a:extLst>
            </p:cNvPr>
            <p:cNvSpPr/>
            <p:nvPr/>
          </p:nvSpPr>
          <p:spPr>
            <a:xfrm>
              <a:off x="4550466" y="1094700"/>
              <a:ext cx="654786" cy="316250"/>
            </a:xfrm>
            <a:custGeom>
              <a:avLst/>
              <a:gdLst/>
              <a:ahLst/>
              <a:cxnLst/>
              <a:rect l="l" t="t" r="r" b="b"/>
              <a:pathLst>
                <a:path w="20419" h="9862" extrusionOk="0">
                  <a:moveTo>
                    <a:pt x="302" y="0"/>
                  </a:moveTo>
                  <a:lnTo>
                    <a:pt x="1" y="318"/>
                  </a:lnTo>
                  <a:cubicBezTo>
                    <a:pt x="268" y="3526"/>
                    <a:pt x="2925" y="5999"/>
                    <a:pt x="6133" y="6049"/>
                  </a:cubicBezTo>
                  <a:cubicBezTo>
                    <a:pt x="6169" y="6049"/>
                    <a:pt x="6206" y="6050"/>
                    <a:pt x="6243" y="6050"/>
                  </a:cubicBezTo>
                  <a:cubicBezTo>
                    <a:pt x="6790" y="6050"/>
                    <a:pt x="7348" y="5992"/>
                    <a:pt x="7895" y="5992"/>
                  </a:cubicBezTo>
                  <a:cubicBezTo>
                    <a:pt x="8416" y="5992"/>
                    <a:pt x="8927" y="6044"/>
                    <a:pt x="9408" y="6249"/>
                  </a:cubicBezTo>
                  <a:cubicBezTo>
                    <a:pt x="10277" y="6650"/>
                    <a:pt x="10845" y="7486"/>
                    <a:pt x="11530" y="8154"/>
                  </a:cubicBezTo>
                  <a:cubicBezTo>
                    <a:pt x="12715" y="9268"/>
                    <a:pt x="14270" y="9861"/>
                    <a:pt x="15855" y="9861"/>
                  </a:cubicBezTo>
                  <a:cubicBezTo>
                    <a:pt x="16505" y="9861"/>
                    <a:pt x="17159" y="9762"/>
                    <a:pt x="17795" y="9558"/>
                  </a:cubicBezTo>
                  <a:cubicBezTo>
                    <a:pt x="18698" y="9257"/>
                    <a:pt x="20118" y="8605"/>
                    <a:pt x="20285" y="7670"/>
                  </a:cubicBezTo>
                  <a:cubicBezTo>
                    <a:pt x="20419" y="6951"/>
                    <a:pt x="19550" y="6233"/>
                    <a:pt x="19032" y="5731"/>
                  </a:cubicBezTo>
                  <a:cubicBezTo>
                    <a:pt x="18514" y="5213"/>
                    <a:pt x="17846" y="4896"/>
                    <a:pt x="17194" y="4579"/>
                  </a:cubicBezTo>
                  <a:cubicBezTo>
                    <a:pt x="11864" y="2106"/>
                    <a:pt x="6166" y="301"/>
                    <a:pt x="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60;p57">
              <a:extLst>
                <a:ext uri="{FF2B5EF4-FFF2-40B4-BE49-F238E27FC236}">
                  <a16:creationId xmlns:a16="http://schemas.microsoft.com/office/drawing/2014/main" id="{A678C48C-2463-104E-8561-FE0A3390A4BA}"/>
                </a:ext>
              </a:extLst>
            </p:cNvPr>
            <p:cNvSpPr/>
            <p:nvPr/>
          </p:nvSpPr>
          <p:spPr>
            <a:xfrm>
              <a:off x="4349018" y="1554163"/>
              <a:ext cx="381988" cy="224152"/>
            </a:xfrm>
            <a:custGeom>
              <a:avLst/>
              <a:gdLst/>
              <a:ahLst/>
              <a:cxnLst/>
              <a:rect l="l" t="t" r="r" b="b"/>
              <a:pathLst>
                <a:path w="11912" h="6990" extrusionOk="0">
                  <a:moveTo>
                    <a:pt x="9201" y="0"/>
                  </a:moveTo>
                  <a:cubicBezTo>
                    <a:pt x="9084" y="0"/>
                    <a:pt x="8962" y="38"/>
                    <a:pt x="8856" y="125"/>
                  </a:cubicBezTo>
                  <a:cubicBezTo>
                    <a:pt x="8421" y="409"/>
                    <a:pt x="7937" y="643"/>
                    <a:pt x="7436" y="794"/>
                  </a:cubicBezTo>
                  <a:cubicBezTo>
                    <a:pt x="7051" y="944"/>
                    <a:pt x="6634" y="1011"/>
                    <a:pt x="6216" y="1028"/>
                  </a:cubicBezTo>
                  <a:cubicBezTo>
                    <a:pt x="5848" y="1028"/>
                    <a:pt x="5531" y="1028"/>
                    <a:pt x="5247" y="1011"/>
                  </a:cubicBezTo>
                  <a:cubicBezTo>
                    <a:pt x="5247" y="1011"/>
                    <a:pt x="3576" y="944"/>
                    <a:pt x="2774" y="510"/>
                  </a:cubicBezTo>
                  <a:lnTo>
                    <a:pt x="0" y="4737"/>
                  </a:lnTo>
                  <a:lnTo>
                    <a:pt x="1905" y="6274"/>
                  </a:lnTo>
                  <a:cubicBezTo>
                    <a:pt x="1905" y="6274"/>
                    <a:pt x="2585" y="6990"/>
                    <a:pt x="3613" y="6990"/>
                  </a:cubicBezTo>
                  <a:cubicBezTo>
                    <a:pt x="3801" y="6990"/>
                    <a:pt x="4001" y="6966"/>
                    <a:pt x="4211" y="6909"/>
                  </a:cubicBezTo>
                  <a:cubicBezTo>
                    <a:pt x="5564" y="6541"/>
                    <a:pt x="7235" y="5238"/>
                    <a:pt x="7235" y="5238"/>
                  </a:cubicBezTo>
                  <a:cubicBezTo>
                    <a:pt x="7267" y="5167"/>
                    <a:pt x="7364" y="5136"/>
                    <a:pt x="7509" y="5136"/>
                  </a:cubicBezTo>
                  <a:cubicBezTo>
                    <a:pt x="8207" y="5136"/>
                    <a:pt x="9996" y="5858"/>
                    <a:pt x="10660" y="6190"/>
                  </a:cubicBezTo>
                  <a:cubicBezTo>
                    <a:pt x="10939" y="6327"/>
                    <a:pt x="11181" y="6387"/>
                    <a:pt x="11374" y="6387"/>
                  </a:cubicBezTo>
                  <a:cubicBezTo>
                    <a:pt x="11725" y="6387"/>
                    <a:pt x="11911" y="6186"/>
                    <a:pt x="11847" y="5873"/>
                  </a:cubicBezTo>
                  <a:cubicBezTo>
                    <a:pt x="11763" y="5539"/>
                    <a:pt x="9357" y="4286"/>
                    <a:pt x="8555" y="3918"/>
                  </a:cubicBezTo>
                  <a:cubicBezTo>
                    <a:pt x="8121" y="3718"/>
                    <a:pt x="7269" y="3350"/>
                    <a:pt x="6817" y="2982"/>
                  </a:cubicBezTo>
                  <a:cubicBezTo>
                    <a:pt x="6450" y="2665"/>
                    <a:pt x="6366" y="2381"/>
                    <a:pt x="7051" y="2197"/>
                  </a:cubicBezTo>
                  <a:cubicBezTo>
                    <a:pt x="8538" y="1796"/>
                    <a:pt x="9558" y="944"/>
                    <a:pt x="9658" y="526"/>
                  </a:cubicBezTo>
                  <a:cubicBezTo>
                    <a:pt x="9741" y="229"/>
                    <a:pt x="9487" y="0"/>
                    <a:pt x="9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61;p57">
              <a:extLst>
                <a:ext uri="{FF2B5EF4-FFF2-40B4-BE49-F238E27FC236}">
                  <a16:creationId xmlns:a16="http://schemas.microsoft.com/office/drawing/2014/main" id="{29EF5CAB-3567-4D44-B810-C83D780946EE}"/>
                </a:ext>
              </a:extLst>
            </p:cNvPr>
            <p:cNvSpPr/>
            <p:nvPr/>
          </p:nvSpPr>
          <p:spPr>
            <a:xfrm>
              <a:off x="3543162" y="1334725"/>
              <a:ext cx="924827" cy="462606"/>
            </a:xfrm>
            <a:custGeom>
              <a:avLst/>
              <a:gdLst/>
              <a:ahLst/>
              <a:cxnLst/>
              <a:rect l="l" t="t" r="r" b="b"/>
              <a:pathLst>
                <a:path w="28840" h="14426" extrusionOk="0">
                  <a:moveTo>
                    <a:pt x="7286" y="1"/>
                  </a:moveTo>
                  <a:lnTo>
                    <a:pt x="1" y="8021"/>
                  </a:lnTo>
                  <a:cubicBezTo>
                    <a:pt x="1" y="8021"/>
                    <a:pt x="25538" y="14426"/>
                    <a:pt x="26204" y="14426"/>
                  </a:cubicBezTo>
                  <a:cubicBezTo>
                    <a:pt x="26215" y="14426"/>
                    <a:pt x="26219" y="14424"/>
                    <a:pt x="26216" y="14420"/>
                  </a:cubicBezTo>
                  <a:cubicBezTo>
                    <a:pt x="26049" y="14186"/>
                    <a:pt x="28840" y="6400"/>
                    <a:pt x="28840" y="6400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7A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62;p57">
              <a:extLst>
                <a:ext uri="{FF2B5EF4-FFF2-40B4-BE49-F238E27FC236}">
                  <a16:creationId xmlns:a16="http://schemas.microsoft.com/office/drawing/2014/main" id="{AEF7CA40-CE95-5042-924A-741DD58826A0}"/>
                </a:ext>
              </a:extLst>
            </p:cNvPr>
            <p:cNvSpPr/>
            <p:nvPr/>
          </p:nvSpPr>
          <p:spPr>
            <a:xfrm>
              <a:off x="3928934" y="1384045"/>
              <a:ext cx="434579" cy="129136"/>
            </a:xfrm>
            <a:custGeom>
              <a:avLst/>
              <a:gdLst/>
              <a:ahLst/>
              <a:cxnLst/>
              <a:rect l="l" t="t" r="r" b="b"/>
              <a:pathLst>
                <a:path w="13552" h="4027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84"/>
                    <a:pt x="352" y="134"/>
                    <a:pt x="519" y="184"/>
                  </a:cubicBezTo>
                  <a:lnTo>
                    <a:pt x="1972" y="652"/>
                  </a:lnTo>
                  <a:cubicBezTo>
                    <a:pt x="3192" y="1036"/>
                    <a:pt x="4880" y="1537"/>
                    <a:pt x="6751" y="2105"/>
                  </a:cubicBezTo>
                  <a:cubicBezTo>
                    <a:pt x="8622" y="2657"/>
                    <a:pt x="10310" y="3141"/>
                    <a:pt x="11546" y="3492"/>
                  </a:cubicBezTo>
                  <a:lnTo>
                    <a:pt x="13000" y="3893"/>
                  </a:lnTo>
                  <a:cubicBezTo>
                    <a:pt x="13184" y="3960"/>
                    <a:pt x="13368" y="3993"/>
                    <a:pt x="13551" y="4027"/>
                  </a:cubicBezTo>
                  <a:cubicBezTo>
                    <a:pt x="13384" y="3943"/>
                    <a:pt x="13201" y="3876"/>
                    <a:pt x="13017" y="3843"/>
                  </a:cubicBezTo>
                  <a:lnTo>
                    <a:pt x="11580" y="3375"/>
                  </a:lnTo>
                  <a:cubicBezTo>
                    <a:pt x="10360" y="2991"/>
                    <a:pt x="8673" y="2490"/>
                    <a:pt x="6801" y="1922"/>
                  </a:cubicBezTo>
                  <a:cubicBezTo>
                    <a:pt x="4930" y="1370"/>
                    <a:pt x="3242" y="869"/>
                    <a:pt x="2006" y="535"/>
                  </a:cubicBezTo>
                  <a:cubicBezTo>
                    <a:pt x="1421" y="368"/>
                    <a:pt x="920" y="234"/>
                    <a:pt x="552" y="117"/>
                  </a:cubicBezTo>
                  <a:cubicBezTo>
                    <a:pt x="368" y="67"/>
                    <a:pt x="18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63;p57">
              <a:extLst>
                <a:ext uri="{FF2B5EF4-FFF2-40B4-BE49-F238E27FC236}">
                  <a16:creationId xmlns:a16="http://schemas.microsoft.com/office/drawing/2014/main" id="{45D9CAFA-D5FE-E441-9F3F-3A0761F363DD}"/>
                </a:ext>
              </a:extLst>
            </p:cNvPr>
            <p:cNvSpPr/>
            <p:nvPr/>
          </p:nvSpPr>
          <p:spPr>
            <a:xfrm>
              <a:off x="3534055" y="1439746"/>
              <a:ext cx="532609" cy="152192"/>
            </a:xfrm>
            <a:custGeom>
              <a:avLst/>
              <a:gdLst/>
              <a:ahLst/>
              <a:cxnLst/>
              <a:rect l="l" t="t" r="r" b="b"/>
              <a:pathLst>
                <a:path w="16609" h="4746" extrusionOk="0">
                  <a:moveTo>
                    <a:pt x="16592" y="1"/>
                  </a:moveTo>
                  <a:lnTo>
                    <a:pt x="16592" y="1"/>
                  </a:lnTo>
                  <a:cubicBezTo>
                    <a:pt x="16559" y="251"/>
                    <a:pt x="16509" y="502"/>
                    <a:pt x="16425" y="736"/>
                  </a:cubicBezTo>
                  <a:cubicBezTo>
                    <a:pt x="16191" y="1388"/>
                    <a:pt x="15774" y="1956"/>
                    <a:pt x="15205" y="2373"/>
                  </a:cubicBezTo>
                  <a:cubicBezTo>
                    <a:pt x="14821" y="2657"/>
                    <a:pt x="14403" y="2891"/>
                    <a:pt x="13952" y="3058"/>
                  </a:cubicBezTo>
                  <a:cubicBezTo>
                    <a:pt x="13434" y="3225"/>
                    <a:pt x="12883" y="3326"/>
                    <a:pt x="12348" y="3326"/>
                  </a:cubicBezTo>
                  <a:cubicBezTo>
                    <a:pt x="12258" y="3330"/>
                    <a:pt x="12167" y="3331"/>
                    <a:pt x="12075" y="3331"/>
                  </a:cubicBezTo>
                  <a:cubicBezTo>
                    <a:pt x="10982" y="3331"/>
                    <a:pt x="9808" y="3065"/>
                    <a:pt x="8606" y="2741"/>
                  </a:cubicBezTo>
                  <a:cubicBezTo>
                    <a:pt x="7302" y="2373"/>
                    <a:pt x="6049" y="2039"/>
                    <a:pt x="4863" y="1972"/>
                  </a:cubicBezTo>
                  <a:cubicBezTo>
                    <a:pt x="4721" y="1964"/>
                    <a:pt x="4580" y="1960"/>
                    <a:pt x="4439" y="1960"/>
                  </a:cubicBezTo>
                  <a:cubicBezTo>
                    <a:pt x="4018" y="1960"/>
                    <a:pt x="3601" y="1997"/>
                    <a:pt x="3175" y="2073"/>
                  </a:cubicBezTo>
                  <a:cubicBezTo>
                    <a:pt x="2707" y="2173"/>
                    <a:pt x="2240" y="2357"/>
                    <a:pt x="1805" y="2591"/>
                  </a:cubicBezTo>
                  <a:cubicBezTo>
                    <a:pt x="1170" y="2908"/>
                    <a:pt x="636" y="3409"/>
                    <a:pt x="285" y="4027"/>
                  </a:cubicBezTo>
                  <a:cubicBezTo>
                    <a:pt x="151" y="4245"/>
                    <a:pt x="51" y="4495"/>
                    <a:pt x="1" y="4746"/>
                  </a:cubicBezTo>
                  <a:cubicBezTo>
                    <a:pt x="101" y="4512"/>
                    <a:pt x="218" y="4278"/>
                    <a:pt x="335" y="4061"/>
                  </a:cubicBezTo>
                  <a:cubicBezTo>
                    <a:pt x="719" y="3476"/>
                    <a:pt x="1237" y="3008"/>
                    <a:pt x="1872" y="2691"/>
                  </a:cubicBezTo>
                  <a:cubicBezTo>
                    <a:pt x="2290" y="2474"/>
                    <a:pt x="2741" y="2323"/>
                    <a:pt x="3209" y="2223"/>
                  </a:cubicBezTo>
                  <a:cubicBezTo>
                    <a:pt x="3589" y="2154"/>
                    <a:pt x="3970" y="2116"/>
                    <a:pt x="4345" y="2116"/>
                  </a:cubicBezTo>
                  <a:cubicBezTo>
                    <a:pt x="4513" y="2116"/>
                    <a:pt x="4681" y="2124"/>
                    <a:pt x="4846" y="2139"/>
                  </a:cubicBezTo>
                  <a:cubicBezTo>
                    <a:pt x="6016" y="2206"/>
                    <a:pt x="7269" y="2557"/>
                    <a:pt x="8572" y="2908"/>
                  </a:cubicBezTo>
                  <a:cubicBezTo>
                    <a:pt x="9775" y="3232"/>
                    <a:pt x="10963" y="3499"/>
                    <a:pt x="12071" y="3499"/>
                  </a:cubicBezTo>
                  <a:cubicBezTo>
                    <a:pt x="12164" y="3499"/>
                    <a:pt x="12256" y="3497"/>
                    <a:pt x="12348" y="3493"/>
                  </a:cubicBezTo>
                  <a:cubicBezTo>
                    <a:pt x="12916" y="3476"/>
                    <a:pt x="13468" y="3376"/>
                    <a:pt x="14002" y="3192"/>
                  </a:cubicBezTo>
                  <a:cubicBezTo>
                    <a:pt x="14470" y="3025"/>
                    <a:pt x="14905" y="2774"/>
                    <a:pt x="15289" y="2474"/>
                  </a:cubicBezTo>
                  <a:cubicBezTo>
                    <a:pt x="15857" y="2039"/>
                    <a:pt x="16275" y="1438"/>
                    <a:pt x="16492" y="753"/>
                  </a:cubicBezTo>
                  <a:cubicBezTo>
                    <a:pt x="16576" y="519"/>
                    <a:pt x="16609" y="251"/>
                    <a:pt x="16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64;p57">
              <a:extLst>
                <a:ext uri="{FF2B5EF4-FFF2-40B4-BE49-F238E27FC236}">
                  <a16:creationId xmlns:a16="http://schemas.microsoft.com/office/drawing/2014/main" id="{4E86F86B-8FC2-D74D-AF2F-569063202B0F}"/>
                </a:ext>
              </a:extLst>
            </p:cNvPr>
            <p:cNvSpPr/>
            <p:nvPr/>
          </p:nvSpPr>
          <p:spPr>
            <a:xfrm>
              <a:off x="4164149" y="1619260"/>
              <a:ext cx="277063" cy="133433"/>
            </a:xfrm>
            <a:custGeom>
              <a:avLst/>
              <a:gdLst/>
              <a:ahLst/>
              <a:cxnLst/>
              <a:rect l="l" t="t" r="r" b="b"/>
              <a:pathLst>
                <a:path w="8640" h="4161" extrusionOk="0">
                  <a:moveTo>
                    <a:pt x="8238" y="0"/>
                  </a:moveTo>
                  <a:cubicBezTo>
                    <a:pt x="7887" y="0"/>
                    <a:pt x="7536" y="33"/>
                    <a:pt x="7186" y="67"/>
                  </a:cubicBezTo>
                  <a:cubicBezTo>
                    <a:pt x="6668" y="134"/>
                    <a:pt x="6150" y="234"/>
                    <a:pt x="5632" y="384"/>
                  </a:cubicBezTo>
                  <a:cubicBezTo>
                    <a:pt x="4395" y="735"/>
                    <a:pt x="3209" y="1287"/>
                    <a:pt x="2156" y="2039"/>
                  </a:cubicBezTo>
                  <a:cubicBezTo>
                    <a:pt x="1739" y="2356"/>
                    <a:pt x="1321" y="2690"/>
                    <a:pt x="953" y="3058"/>
                  </a:cubicBezTo>
                  <a:cubicBezTo>
                    <a:pt x="686" y="3308"/>
                    <a:pt x="452" y="3559"/>
                    <a:pt x="235" y="3843"/>
                  </a:cubicBezTo>
                  <a:cubicBezTo>
                    <a:pt x="135" y="3927"/>
                    <a:pt x="68" y="4044"/>
                    <a:pt x="1" y="4160"/>
                  </a:cubicBezTo>
                  <a:cubicBezTo>
                    <a:pt x="2" y="4161"/>
                    <a:pt x="2" y="4161"/>
                    <a:pt x="3" y="4161"/>
                  </a:cubicBezTo>
                  <a:cubicBezTo>
                    <a:pt x="47" y="4161"/>
                    <a:pt x="381" y="3732"/>
                    <a:pt x="1037" y="3141"/>
                  </a:cubicBezTo>
                  <a:cubicBezTo>
                    <a:pt x="1421" y="2807"/>
                    <a:pt x="1822" y="2473"/>
                    <a:pt x="2257" y="2172"/>
                  </a:cubicBezTo>
                  <a:cubicBezTo>
                    <a:pt x="3309" y="1454"/>
                    <a:pt x="4462" y="902"/>
                    <a:pt x="5682" y="535"/>
                  </a:cubicBezTo>
                  <a:cubicBezTo>
                    <a:pt x="6183" y="401"/>
                    <a:pt x="6684" y="284"/>
                    <a:pt x="7202" y="201"/>
                  </a:cubicBezTo>
                  <a:cubicBezTo>
                    <a:pt x="8088" y="67"/>
                    <a:pt x="8639" y="67"/>
                    <a:pt x="8639" y="33"/>
                  </a:cubicBezTo>
                  <a:cubicBezTo>
                    <a:pt x="8506" y="0"/>
                    <a:pt x="8372" y="0"/>
                    <a:pt x="8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65;p57">
              <a:extLst>
                <a:ext uri="{FF2B5EF4-FFF2-40B4-BE49-F238E27FC236}">
                  <a16:creationId xmlns:a16="http://schemas.microsoft.com/office/drawing/2014/main" id="{7E8FDAFE-B8F4-0542-A52E-BB23005EB4C3}"/>
                </a:ext>
              </a:extLst>
            </p:cNvPr>
            <p:cNvSpPr/>
            <p:nvPr/>
          </p:nvSpPr>
          <p:spPr>
            <a:xfrm>
              <a:off x="4472253" y="1737108"/>
              <a:ext cx="48775" cy="28668"/>
            </a:xfrm>
            <a:custGeom>
              <a:avLst/>
              <a:gdLst/>
              <a:ahLst/>
              <a:cxnLst/>
              <a:rect l="l" t="t" r="r" b="b"/>
              <a:pathLst>
                <a:path w="1521" h="894" extrusionOk="0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1"/>
                    <a:pt x="0" y="118"/>
                    <a:pt x="84" y="285"/>
                  </a:cubicBezTo>
                  <a:cubicBezTo>
                    <a:pt x="297" y="665"/>
                    <a:pt x="704" y="893"/>
                    <a:pt x="1128" y="893"/>
                  </a:cubicBezTo>
                  <a:cubicBezTo>
                    <a:pt x="1170" y="893"/>
                    <a:pt x="1212" y="891"/>
                    <a:pt x="1253" y="886"/>
                  </a:cubicBezTo>
                  <a:cubicBezTo>
                    <a:pt x="1437" y="853"/>
                    <a:pt x="1521" y="803"/>
                    <a:pt x="1521" y="770"/>
                  </a:cubicBezTo>
                  <a:cubicBezTo>
                    <a:pt x="1518" y="763"/>
                    <a:pt x="1501" y="762"/>
                    <a:pt x="1473" y="762"/>
                  </a:cubicBezTo>
                  <a:cubicBezTo>
                    <a:pt x="1442" y="762"/>
                    <a:pt x="1398" y="764"/>
                    <a:pt x="1344" y="764"/>
                  </a:cubicBezTo>
                  <a:cubicBezTo>
                    <a:pt x="1179" y="764"/>
                    <a:pt x="918" y="746"/>
                    <a:pt x="652" y="602"/>
                  </a:cubicBezTo>
                  <a:cubicBezTo>
                    <a:pt x="226" y="390"/>
                    <a:pt x="73" y="0"/>
                    <a:pt x="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66;p57">
              <a:extLst>
                <a:ext uri="{FF2B5EF4-FFF2-40B4-BE49-F238E27FC236}">
                  <a16:creationId xmlns:a16="http://schemas.microsoft.com/office/drawing/2014/main" id="{58B168FE-E9C4-5740-96F4-D0819B7D616D}"/>
                </a:ext>
              </a:extLst>
            </p:cNvPr>
            <p:cNvSpPr/>
            <p:nvPr/>
          </p:nvSpPr>
          <p:spPr>
            <a:xfrm>
              <a:off x="4514583" y="1712993"/>
              <a:ext cx="46626" cy="27482"/>
            </a:xfrm>
            <a:custGeom>
              <a:avLst/>
              <a:gdLst/>
              <a:ahLst/>
              <a:cxnLst/>
              <a:rect l="l" t="t" r="r" b="b"/>
              <a:pathLst>
                <a:path w="1454" h="857" extrusionOk="0">
                  <a:moveTo>
                    <a:pt x="20" y="1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0" y="1"/>
                    <a:pt x="0" y="118"/>
                    <a:pt x="84" y="268"/>
                  </a:cubicBezTo>
                  <a:cubicBezTo>
                    <a:pt x="286" y="642"/>
                    <a:pt x="678" y="857"/>
                    <a:pt x="1109" y="857"/>
                  </a:cubicBezTo>
                  <a:cubicBezTo>
                    <a:pt x="1141" y="857"/>
                    <a:pt x="1172" y="855"/>
                    <a:pt x="1203" y="853"/>
                  </a:cubicBezTo>
                  <a:cubicBezTo>
                    <a:pt x="1370" y="836"/>
                    <a:pt x="1454" y="786"/>
                    <a:pt x="1454" y="770"/>
                  </a:cubicBezTo>
                  <a:cubicBezTo>
                    <a:pt x="1437" y="720"/>
                    <a:pt x="1053" y="786"/>
                    <a:pt x="635" y="569"/>
                  </a:cubicBezTo>
                  <a:cubicBezTo>
                    <a:pt x="227" y="357"/>
                    <a:pt x="74" y="1"/>
                    <a:pt x="2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EA6BFBC-E436-D34A-B924-492C327D3BE7}"/>
              </a:ext>
            </a:extLst>
          </p:cNvPr>
          <p:cNvGrpSpPr/>
          <p:nvPr/>
        </p:nvGrpSpPr>
        <p:grpSpPr>
          <a:xfrm>
            <a:off x="2849029" y="10860931"/>
            <a:ext cx="2350898" cy="847024"/>
            <a:chOff x="12525883" y="4578776"/>
            <a:chExt cx="5084784" cy="718145"/>
          </a:xfrm>
        </p:grpSpPr>
        <p:sp>
          <p:nvSpPr>
            <p:cNvPr id="73" name="平行四边形 72">
              <a:extLst>
                <a:ext uri="{FF2B5EF4-FFF2-40B4-BE49-F238E27FC236}">
                  <a16:creationId xmlns:a16="http://schemas.microsoft.com/office/drawing/2014/main" id="{F144C67D-EB2C-8746-B44E-3E316729BE28}"/>
                </a:ext>
              </a:extLst>
            </p:cNvPr>
            <p:cNvSpPr/>
            <p:nvPr/>
          </p:nvSpPr>
          <p:spPr>
            <a:xfrm>
              <a:off x="12525883" y="4627897"/>
              <a:ext cx="5084784" cy="655749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CB5DF74-DFD0-1041-B6A8-2019CAE5E330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基因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A151ECD-E613-6640-9B41-8A015F94598E}"/>
              </a:ext>
            </a:extLst>
          </p:cNvPr>
          <p:cNvGrpSpPr/>
          <p:nvPr/>
        </p:nvGrpSpPr>
        <p:grpSpPr>
          <a:xfrm>
            <a:off x="6439161" y="10860930"/>
            <a:ext cx="2350898" cy="847024"/>
            <a:chOff x="12525883" y="4578776"/>
            <a:chExt cx="5084784" cy="718145"/>
          </a:xfrm>
        </p:grpSpPr>
        <p:sp>
          <p:nvSpPr>
            <p:cNvPr id="76" name="平行四边形 75">
              <a:extLst>
                <a:ext uri="{FF2B5EF4-FFF2-40B4-BE49-F238E27FC236}">
                  <a16:creationId xmlns:a16="http://schemas.microsoft.com/office/drawing/2014/main" id="{77B206EC-F5AF-A44E-AB28-D112BA5E36BE}"/>
                </a:ext>
              </a:extLst>
            </p:cNvPr>
            <p:cNvSpPr/>
            <p:nvPr/>
          </p:nvSpPr>
          <p:spPr>
            <a:xfrm>
              <a:off x="12525883" y="4627897"/>
              <a:ext cx="5084784" cy="655749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10958D1-C3B9-E047-BAA9-63D9A8F14579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文化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2BA24CA-9989-474A-8B70-9EDFF03C1671}"/>
              </a:ext>
            </a:extLst>
          </p:cNvPr>
          <p:cNvGrpSpPr/>
          <p:nvPr/>
        </p:nvGrpSpPr>
        <p:grpSpPr>
          <a:xfrm>
            <a:off x="6963528" y="9311036"/>
            <a:ext cx="1299043" cy="1256175"/>
            <a:chOff x="9612954" y="9328213"/>
            <a:chExt cx="1299043" cy="1256175"/>
          </a:xfrm>
        </p:grpSpPr>
        <p:sp>
          <p:nvSpPr>
            <p:cNvPr id="8" name="Google Shape;3124;p57">
              <a:extLst>
                <a:ext uri="{FF2B5EF4-FFF2-40B4-BE49-F238E27FC236}">
                  <a16:creationId xmlns:a16="http://schemas.microsoft.com/office/drawing/2014/main" id="{A66D69C7-C038-C34F-BA75-177F13E95F4F}"/>
                </a:ext>
              </a:extLst>
            </p:cNvPr>
            <p:cNvSpPr/>
            <p:nvPr/>
          </p:nvSpPr>
          <p:spPr>
            <a:xfrm>
              <a:off x="9616076" y="9333398"/>
              <a:ext cx="1295921" cy="1245989"/>
            </a:xfrm>
            <a:custGeom>
              <a:avLst/>
              <a:gdLst/>
              <a:ahLst/>
              <a:cxnLst/>
              <a:rect l="l" t="t" r="r" b="b"/>
              <a:pathLst>
                <a:path w="20737" h="19938" extrusionOk="0">
                  <a:moveTo>
                    <a:pt x="10000" y="1"/>
                  </a:moveTo>
                  <a:cubicBezTo>
                    <a:pt x="9987" y="1"/>
                    <a:pt x="9973" y="1"/>
                    <a:pt x="9959" y="1"/>
                  </a:cubicBezTo>
                  <a:cubicBezTo>
                    <a:pt x="4445" y="18"/>
                    <a:pt x="1" y="4479"/>
                    <a:pt x="1" y="9993"/>
                  </a:cubicBezTo>
                  <a:cubicBezTo>
                    <a:pt x="17" y="14019"/>
                    <a:pt x="2457" y="17645"/>
                    <a:pt x="6183" y="19182"/>
                  </a:cubicBezTo>
                  <a:cubicBezTo>
                    <a:pt x="7414" y="19690"/>
                    <a:pt x="8706" y="19937"/>
                    <a:pt x="9986" y="19937"/>
                  </a:cubicBezTo>
                  <a:cubicBezTo>
                    <a:pt x="12581" y="19937"/>
                    <a:pt x="15131" y="18923"/>
                    <a:pt x="17044" y="17010"/>
                  </a:cubicBezTo>
                  <a:cubicBezTo>
                    <a:pt x="19884" y="14153"/>
                    <a:pt x="20736" y="9859"/>
                    <a:pt x="19182" y="6133"/>
                  </a:cubicBezTo>
                  <a:cubicBezTo>
                    <a:pt x="17634" y="2420"/>
                    <a:pt x="14011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25;p57">
              <a:extLst>
                <a:ext uri="{FF2B5EF4-FFF2-40B4-BE49-F238E27FC236}">
                  <a16:creationId xmlns:a16="http://schemas.microsoft.com/office/drawing/2014/main" id="{8A7FFCAF-CCE0-BC48-AAD9-D8FFA72777E2}"/>
                </a:ext>
              </a:extLst>
            </p:cNvPr>
            <p:cNvSpPr/>
            <p:nvPr/>
          </p:nvSpPr>
          <p:spPr>
            <a:xfrm>
              <a:off x="9612954" y="9328213"/>
              <a:ext cx="1263550" cy="1256175"/>
            </a:xfrm>
            <a:custGeom>
              <a:avLst/>
              <a:gdLst/>
              <a:ahLst/>
              <a:cxnLst/>
              <a:rect l="l" t="t" r="r" b="b"/>
              <a:pathLst>
                <a:path w="20219" h="20101" extrusionOk="0">
                  <a:moveTo>
                    <a:pt x="10026" y="0"/>
                  </a:moveTo>
                  <a:cubicBezTo>
                    <a:pt x="9809" y="0"/>
                    <a:pt x="9591" y="34"/>
                    <a:pt x="9374" y="34"/>
                  </a:cubicBezTo>
                  <a:cubicBezTo>
                    <a:pt x="8956" y="51"/>
                    <a:pt x="8522" y="117"/>
                    <a:pt x="8104" y="184"/>
                  </a:cubicBezTo>
                  <a:cubicBezTo>
                    <a:pt x="5281" y="736"/>
                    <a:pt x="2824" y="2473"/>
                    <a:pt x="1371" y="4946"/>
                  </a:cubicBezTo>
                  <a:cubicBezTo>
                    <a:pt x="869" y="5782"/>
                    <a:pt x="502" y="6684"/>
                    <a:pt x="285" y="7620"/>
                  </a:cubicBezTo>
                  <a:cubicBezTo>
                    <a:pt x="201" y="7970"/>
                    <a:pt x="134" y="8321"/>
                    <a:pt x="101" y="8672"/>
                  </a:cubicBezTo>
                  <a:cubicBezTo>
                    <a:pt x="67" y="8823"/>
                    <a:pt x="51" y="8956"/>
                    <a:pt x="34" y="9090"/>
                  </a:cubicBezTo>
                  <a:cubicBezTo>
                    <a:pt x="34" y="9207"/>
                    <a:pt x="34" y="9324"/>
                    <a:pt x="17" y="9441"/>
                  </a:cubicBezTo>
                  <a:cubicBezTo>
                    <a:pt x="17" y="9641"/>
                    <a:pt x="17" y="9792"/>
                    <a:pt x="17" y="9909"/>
                  </a:cubicBezTo>
                  <a:cubicBezTo>
                    <a:pt x="1" y="10009"/>
                    <a:pt x="17" y="10076"/>
                    <a:pt x="17" y="10076"/>
                  </a:cubicBezTo>
                  <a:cubicBezTo>
                    <a:pt x="17" y="10076"/>
                    <a:pt x="17" y="10009"/>
                    <a:pt x="34" y="9909"/>
                  </a:cubicBezTo>
                  <a:cubicBezTo>
                    <a:pt x="34" y="9792"/>
                    <a:pt x="51" y="9641"/>
                    <a:pt x="67" y="9441"/>
                  </a:cubicBezTo>
                  <a:cubicBezTo>
                    <a:pt x="67" y="9324"/>
                    <a:pt x="67" y="9224"/>
                    <a:pt x="84" y="9090"/>
                  </a:cubicBezTo>
                  <a:cubicBezTo>
                    <a:pt x="101" y="8956"/>
                    <a:pt x="118" y="8823"/>
                    <a:pt x="151" y="8672"/>
                  </a:cubicBezTo>
                  <a:cubicBezTo>
                    <a:pt x="184" y="8321"/>
                    <a:pt x="251" y="7987"/>
                    <a:pt x="352" y="7636"/>
                  </a:cubicBezTo>
                  <a:cubicBezTo>
                    <a:pt x="585" y="6717"/>
                    <a:pt x="953" y="5815"/>
                    <a:pt x="1454" y="4996"/>
                  </a:cubicBezTo>
                  <a:cubicBezTo>
                    <a:pt x="2908" y="2557"/>
                    <a:pt x="5347" y="869"/>
                    <a:pt x="8138" y="335"/>
                  </a:cubicBezTo>
                  <a:cubicBezTo>
                    <a:pt x="8555" y="251"/>
                    <a:pt x="8973" y="201"/>
                    <a:pt x="9391" y="184"/>
                  </a:cubicBezTo>
                  <a:cubicBezTo>
                    <a:pt x="9551" y="184"/>
                    <a:pt x="9722" y="163"/>
                    <a:pt x="9896" y="163"/>
                  </a:cubicBezTo>
                  <a:cubicBezTo>
                    <a:pt x="9939" y="163"/>
                    <a:pt x="9982" y="164"/>
                    <a:pt x="10026" y="168"/>
                  </a:cubicBezTo>
                  <a:cubicBezTo>
                    <a:pt x="10243" y="168"/>
                    <a:pt x="10460" y="184"/>
                    <a:pt x="10677" y="201"/>
                  </a:cubicBezTo>
                  <a:cubicBezTo>
                    <a:pt x="10911" y="201"/>
                    <a:pt x="11129" y="218"/>
                    <a:pt x="11346" y="268"/>
                  </a:cubicBezTo>
                  <a:cubicBezTo>
                    <a:pt x="11563" y="301"/>
                    <a:pt x="11797" y="335"/>
                    <a:pt x="12014" y="368"/>
                  </a:cubicBezTo>
                  <a:cubicBezTo>
                    <a:pt x="12916" y="569"/>
                    <a:pt x="13802" y="903"/>
                    <a:pt x="14621" y="1320"/>
                  </a:cubicBezTo>
                  <a:cubicBezTo>
                    <a:pt x="14821" y="1437"/>
                    <a:pt x="15022" y="1571"/>
                    <a:pt x="15239" y="1688"/>
                  </a:cubicBezTo>
                  <a:cubicBezTo>
                    <a:pt x="15439" y="1805"/>
                    <a:pt x="15640" y="1955"/>
                    <a:pt x="15840" y="2106"/>
                  </a:cubicBezTo>
                  <a:cubicBezTo>
                    <a:pt x="16642" y="2674"/>
                    <a:pt x="17344" y="3392"/>
                    <a:pt x="17929" y="4194"/>
                  </a:cubicBezTo>
                  <a:cubicBezTo>
                    <a:pt x="18547" y="5013"/>
                    <a:pt x="19015" y="5932"/>
                    <a:pt x="19349" y="6918"/>
                  </a:cubicBezTo>
                  <a:cubicBezTo>
                    <a:pt x="20034" y="8940"/>
                    <a:pt x="20034" y="11128"/>
                    <a:pt x="19366" y="13150"/>
                  </a:cubicBezTo>
                  <a:cubicBezTo>
                    <a:pt x="19032" y="14119"/>
                    <a:pt x="18564" y="15055"/>
                    <a:pt x="17946" y="15874"/>
                  </a:cubicBezTo>
                  <a:cubicBezTo>
                    <a:pt x="17378" y="16692"/>
                    <a:pt x="16676" y="17394"/>
                    <a:pt x="15874" y="17979"/>
                  </a:cubicBezTo>
                  <a:cubicBezTo>
                    <a:pt x="15673" y="18129"/>
                    <a:pt x="15473" y="18263"/>
                    <a:pt x="15272" y="18397"/>
                  </a:cubicBezTo>
                  <a:cubicBezTo>
                    <a:pt x="15072" y="18514"/>
                    <a:pt x="14871" y="18647"/>
                    <a:pt x="14654" y="18764"/>
                  </a:cubicBezTo>
                  <a:cubicBezTo>
                    <a:pt x="13835" y="19199"/>
                    <a:pt x="12950" y="19516"/>
                    <a:pt x="12048" y="19717"/>
                  </a:cubicBezTo>
                  <a:cubicBezTo>
                    <a:pt x="11830" y="19767"/>
                    <a:pt x="11596" y="19800"/>
                    <a:pt x="11379" y="19834"/>
                  </a:cubicBezTo>
                  <a:cubicBezTo>
                    <a:pt x="11162" y="19867"/>
                    <a:pt x="10945" y="19900"/>
                    <a:pt x="10728" y="19900"/>
                  </a:cubicBezTo>
                  <a:cubicBezTo>
                    <a:pt x="10510" y="19917"/>
                    <a:pt x="10293" y="19934"/>
                    <a:pt x="10076" y="19934"/>
                  </a:cubicBezTo>
                  <a:cubicBezTo>
                    <a:pt x="10032" y="19937"/>
                    <a:pt x="9989" y="19938"/>
                    <a:pt x="9946" y="19938"/>
                  </a:cubicBezTo>
                  <a:cubicBezTo>
                    <a:pt x="9772" y="19938"/>
                    <a:pt x="9598" y="19917"/>
                    <a:pt x="9424" y="19917"/>
                  </a:cubicBezTo>
                  <a:cubicBezTo>
                    <a:pt x="9007" y="19900"/>
                    <a:pt x="8589" y="19850"/>
                    <a:pt x="8171" y="19767"/>
                  </a:cubicBezTo>
                  <a:cubicBezTo>
                    <a:pt x="5381" y="19249"/>
                    <a:pt x="2941" y="17561"/>
                    <a:pt x="1471" y="15138"/>
                  </a:cubicBezTo>
                  <a:cubicBezTo>
                    <a:pt x="970" y="14320"/>
                    <a:pt x="602" y="13434"/>
                    <a:pt x="368" y="12498"/>
                  </a:cubicBezTo>
                  <a:cubicBezTo>
                    <a:pt x="268" y="12164"/>
                    <a:pt x="201" y="11813"/>
                    <a:pt x="151" y="11463"/>
                  </a:cubicBezTo>
                  <a:cubicBezTo>
                    <a:pt x="134" y="11312"/>
                    <a:pt x="101" y="11178"/>
                    <a:pt x="84" y="11062"/>
                  </a:cubicBezTo>
                  <a:cubicBezTo>
                    <a:pt x="84" y="10928"/>
                    <a:pt x="67" y="10811"/>
                    <a:pt x="67" y="10711"/>
                  </a:cubicBezTo>
                  <a:cubicBezTo>
                    <a:pt x="51" y="10510"/>
                    <a:pt x="34" y="10343"/>
                    <a:pt x="34" y="10226"/>
                  </a:cubicBezTo>
                  <a:cubicBezTo>
                    <a:pt x="17" y="10126"/>
                    <a:pt x="17" y="10076"/>
                    <a:pt x="17" y="10076"/>
                  </a:cubicBezTo>
                  <a:cubicBezTo>
                    <a:pt x="17" y="10076"/>
                    <a:pt x="1" y="10126"/>
                    <a:pt x="17" y="10226"/>
                  </a:cubicBezTo>
                  <a:cubicBezTo>
                    <a:pt x="17" y="10343"/>
                    <a:pt x="17" y="10510"/>
                    <a:pt x="34" y="10711"/>
                  </a:cubicBezTo>
                  <a:cubicBezTo>
                    <a:pt x="34" y="10811"/>
                    <a:pt x="34" y="10928"/>
                    <a:pt x="34" y="11062"/>
                  </a:cubicBezTo>
                  <a:cubicBezTo>
                    <a:pt x="51" y="11178"/>
                    <a:pt x="84" y="11329"/>
                    <a:pt x="101" y="11479"/>
                  </a:cubicBezTo>
                  <a:cubicBezTo>
                    <a:pt x="134" y="11830"/>
                    <a:pt x="201" y="12164"/>
                    <a:pt x="301" y="12515"/>
                  </a:cubicBezTo>
                  <a:cubicBezTo>
                    <a:pt x="519" y="13451"/>
                    <a:pt x="886" y="14353"/>
                    <a:pt x="1387" y="15189"/>
                  </a:cubicBezTo>
                  <a:cubicBezTo>
                    <a:pt x="2858" y="17661"/>
                    <a:pt x="5314" y="19382"/>
                    <a:pt x="8154" y="19917"/>
                  </a:cubicBezTo>
                  <a:cubicBezTo>
                    <a:pt x="8572" y="20001"/>
                    <a:pt x="8990" y="20051"/>
                    <a:pt x="9424" y="20067"/>
                  </a:cubicBezTo>
                  <a:cubicBezTo>
                    <a:pt x="9625" y="20067"/>
                    <a:pt x="9859" y="20101"/>
                    <a:pt x="10076" y="20101"/>
                  </a:cubicBezTo>
                  <a:lnTo>
                    <a:pt x="10744" y="20067"/>
                  </a:lnTo>
                  <a:cubicBezTo>
                    <a:pt x="10961" y="20051"/>
                    <a:pt x="11179" y="20034"/>
                    <a:pt x="11413" y="19984"/>
                  </a:cubicBezTo>
                  <a:cubicBezTo>
                    <a:pt x="11630" y="19950"/>
                    <a:pt x="11864" y="19917"/>
                    <a:pt x="12081" y="19884"/>
                  </a:cubicBezTo>
                  <a:cubicBezTo>
                    <a:pt x="12532" y="19783"/>
                    <a:pt x="12983" y="19650"/>
                    <a:pt x="13418" y="19483"/>
                  </a:cubicBezTo>
                  <a:cubicBezTo>
                    <a:pt x="13869" y="19316"/>
                    <a:pt x="14320" y="19132"/>
                    <a:pt x="14738" y="18915"/>
                  </a:cubicBezTo>
                  <a:cubicBezTo>
                    <a:pt x="14955" y="18798"/>
                    <a:pt x="15155" y="18664"/>
                    <a:pt x="15356" y="18530"/>
                  </a:cubicBezTo>
                  <a:cubicBezTo>
                    <a:pt x="15573" y="18413"/>
                    <a:pt x="15774" y="18263"/>
                    <a:pt x="15974" y="18113"/>
                  </a:cubicBezTo>
                  <a:cubicBezTo>
                    <a:pt x="16793" y="17528"/>
                    <a:pt x="17511" y="16809"/>
                    <a:pt x="18096" y="15974"/>
                  </a:cubicBezTo>
                  <a:cubicBezTo>
                    <a:pt x="18714" y="15138"/>
                    <a:pt x="19199" y="14203"/>
                    <a:pt x="19533" y="13200"/>
                  </a:cubicBezTo>
                  <a:cubicBezTo>
                    <a:pt x="20218" y="11145"/>
                    <a:pt x="20218" y="8923"/>
                    <a:pt x="19516" y="6851"/>
                  </a:cubicBezTo>
                  <a:cubicBezTo>
                    <a:pt x="19182" y="5865"/>
                    <a:pt x="18698" y="4930"/>
                    <a:pt x="18063" y="4094"/>
                  </a:cubicBezTo>
                  <a:cubicBezTo>
                    <a:pt x="17478" y="3275"/>
                    <a:pt x="16759" y="2557"/>
                    <a:pt x="15941" y="1955"/>
                  </a:cubicBezTo>
                  <a:cubicBezTo>
                    <a:pt x="15740" y="1805"/>
                    <a:pt x="15540" y="1671"/>
                    <a:pt x="15322" y="1554"/>
                  </a:cubicBezTo>
                  <a:cubicBezTo>
                    <a:pt x="15122" y="1421"/>
                    <a:pt x="14905" y="1287"/>
                    <a:pt x="14704" y="1170"/>
                  </a:cubicBezTo>
                  <a:cubicBezTo>
                    <a:pt x="13852" y="736"/>
                    <a:pt x="12966" y="418"/>
                    <a:pt x="12048" y="218"/>
                  </a:cubicBezTo>
                  <a:cubicBezTo>
                    <a:pt x="11814" y="168"/>
                    <a:pt x="11596" y="151"/>
                    <a:pt x="11362" y="117"/>
                  </a:cubicBezTo>
                  <a:cubicBezTo>
                    <a:pt x="11145" y="67"/>
                    <a:pt x="10928" y="51"/>
                    <a:pt x="10694" y="34"/>
                  </a:cubicBezTo>
                  <a:lnTo>
                    <a:pt x="100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973F7BC-D566-2941-9414-F6B440D9FE0F}"/>
              </a:ext>
            </a:extLst>
          </p:cNvPr>
          <p:cNvGrpSpPr/>
          <p:nvPr/>
        </p:nvGrpSpPr>
        <p:grpSpPr>
          <a:xfrm>
            <a:off x="3475921" y="9312035"/>
            <a:ext cx="1329300" cy="1255176"/>
            <a:chOff x="3934833" y="9329212"/>
            <a:chExt cx="1329300" cy="1255176"/>
          </a:xfrm>
        </p:grpSpPr>
        <p:sp>
          <p:nvSpPr>
            <p:cNvPr id="17" name="Google Shape;3133;p57">
              <a:extLst>
                <a:ext uri="{FF2B5EF4-FFF2-40B4-BE49-F238E27FC236}">
                  <a16:creationId xmlns:a16="http://schemas.microsoft.com/office/drawing/2014/main" id="{736592D6-C863-8842-8DEA-86910445E079}"/>
                </a:ext>
              </a:extLst>
            </p:cNvPr>
            <p:cNvSpPr/>
            <p:nvPr/>
          </p:nvSpPr>
          <p:spPr>
            <a:xfrm>
              <a:off x="3968274" y="9336555"/>
              <a:ext cx="1295859" cy="1245740"/>
            </a:xfrm>
            <a:custGeom>
              <a:avLst/>
              <a:gdLst/>
              <a:ahLst/>
              <a:cxnLst/>
              <a:rect l="l" t="t" r="r" b="b"/>
              <a:pathLst>
                <a:path w="20736" h="19934" extrusionOk="0">
                  <a:moveTo>
                    <a:pt x="10000" y="1"/>
                  </a:moveTo>
                  <a:cubicBezTo>
                    <a:pt x="9986" y="1"/>
                    <a:pt x="9972" y="1"/>
                    <a:pt x="9958" y="1"/>
                  </a:cubicBezTo>
                  <a:cubicBezTo>
                    <a:pt x="4445" y="1"/>
                    <a:pt x="0" y="4479"/>
                    <a:pt x="0" y="9976"/>
                  </a:cubicBezTo>
                  <a:cubicBezTo>
                    <a:pt x="17" y="14019"/>
                    <a:pt x="2456" y="17645"/>
                    <a:pt x="6182" y="19182"/>
                  </a:cubicBezTo>
                  <a:cubicBezTo>
                    <a:pt x="7407" y="19688"/>
                    <a:pt x="8692" y="19933"/>
                    <a:pt x="9967" y="19933"/>
                  </a:cubicBezTo>
                  <a:cubicBezTo>
                    <a:pt x="12568" y="19933"/>
                    <a:pt x="15125" y="18911"/>
                    <a:pt x="17043" y="16994"/>
                  </a:cubicBezTo>
                  <a:cubicBezTo>
                    <a:pt x="19883" y="14136"/>
                    <a:pt x="20735" y="9859"/>
                    <a:pt x="19182" y="6133"/>
                  </a:cubicBezTo>
                  <a:cubicBezTo>
                    <a:pt x="17633" y="2420"/>
                    <a:pt x="14010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34;p57">
              <a:extLst>
                <a:ext uri="{FF2B5EF4-FFF2-40B4-BE49-F238E27FC236}">
                  <a16:creationId xmlns:a16="http://schemas.microsoft.com/office/drawing/2014/main" id="{6A367F72-4450-8649-B805-6339BF473C80}"/>
                </a:ext>
              </a:extLst>
            </p:cNvPr>
            <p:cNvSpPr/>
            <p:nvPr/>
          </p:nvSpPr>
          <p:spPr>
            <a:xfrm>
              <a:off x="3934833" y="9329212"/>
              <a:ext cx="1262488" cy="1255176"/>
            </a:xfrm>
            <a:custGeom>
              <a:avLst/>
              <a:gdLst/>
              <a:ahLst/>
              <a:cxnLst/>
              <a:rect l="l" t="t" r="r" b="b"/>
              <a:pathLst>
                <a:path w="20202" h="20085" extrusionOk="0">
                  <a:moveTo>
                    <a:pt x="10143" y="0"/>
                  </a:moveTo>
                  <a:lnTo>
                    <a:pt x="9475" y="34"/>
                  </a:lnTo>
                  <a:cubicBezTo>
                    <a:pt x="9257" y="51"/>
                    <a:pt x="9023" y="67"/>
                    <a:pt x="8806" y="117"/>
                  </a:cubicBezTo>
                  <a:cubicBezTo>
                    <a:pt x="8589" y="151"/>
                    <a:pt x="8355" y="167"/>
                    <a:pt x="8138" y="218"/>
                  </a:cubicBezTo>
                  <a:cubicBezTo>
                    <a:pt x="7219" y="435"/>
                    <a:pt x="6317" y="752"/>
                    <a:pt x="5481" y="1187"/>
                  </a:cubicBezTo>
                  <a:cubicBezTo>
                    <a:pt x="5264" y="1304"/>
                    <a:pt x="5064" y="1437"/>
                    <a:pt x="4863" y="1571"/>
                  </a:cubicBezTo>
                  <a:cubicBezTo>
                    <a:pt x="4646" y="1688"/>
                    <a:pt x="4445" y="1822"/>
                    <a:pt x="4245" y="1989"/>
                  </a:cubicBezTo>
                  <a:cubicBezTo>
                    <a:pt x="3426" y="2574"/>
                    <a:pt x="2708" y="3292"/>
                    <a:pt x="2123" y="4111"/>
                  </a:cubicBezTo>
                  <a:cubicBezTo>
                    <a:pt x="1505" y="4963"/>
                    <a:pt x="1020" y="5899"/>
                    <a:pt x="686" y="6884"/>
                  </a:cubicBezTo>
                  <a:cubicBezTo>
                    <a:pt x="1" y="8956"/>
                    <a:pt x="1" y="11178"/>
                    <a:pt x="703" y="13234"/>
                  </a:cubicBezTo>
                  <a:cubicBezTo>
                    <a:pt x="1037" y="14236"/>
                    <a:pt x="1521" y="15172"/>
                    <a:pt x="2156" y="16007"/>
                  </a:cubicBezTo>
                  <a:cubicBezTo>
                    <a:pt x="2741" y="16826"/>
                    <a:pt x="3460" y="17544"/>
                    <a:pt x="4278" y="18129"/>
                  </a:cubicBezTo>
                  <a:cubicBezTo>
                    <a:pt x="4479" y="18280"/>
                    <a:pt x="4679" y="18430"/>
                    <a:pt x="4896" y="18547"/>
                  </a:cubicBezTo>
                  <a:cubicBezTo>
                    <a:pt x="5097" y="18681"/>
                    <a:pt x="5297" y="18814"/>
                    <a:pt x="5515" y="18914"/>
                  </a:cubicBezTo>
                  <a:cubicBezTo>
                    <a:pt x="5949" y="19148"/>
                    <a:pt x="6384" y="19332"/>
                    <a:pt x="6835" y="19499"/>
                  </a:cubicBezTo>
                  <a:cubicBezTo>
                    <a:pt x="7269" y="19650"/>
                    <a:pt x="7720" y="19783"/>
                    <a:pt x="8171" y="19884"/>
                  </a:cubicBezTo>
                  <a:cubicBezTo>
                    <a:pt x="8405" y="19917"/>
                    <a:pt x="8622" y="19950"/>
                    <a:pt x="8856" y="19984"/>
                  </a:cubicBezTo>
                  <a:cubicBezTo>
                    <a:pt x="9074" y="20034"/>
                    <a:pt x="9291" y="20051"/>
                    <a:pt x="9525" y="20051"/>
                  </a:cubicBezTo>
                  <a:lnTo>
                    <a:pt x="10193" y="20084"/>
                  </a:lnTo>
                  <a:cubicBezTo>
                    <a:pt x="10410" y="20084"/>
                    <a:pt x="10628" y="20067"/>
                    <a:pt x="10845" y="20067"/>
                  </a:cubicBezTo>
                  <a:cubicBezTo>
                    <a:pt x="11262" y="20034"/>
                    <a:pt x="11697" y="19984"/>
                    <a:pt x="12115" y="19900"/>
                  </a:cubicBezTo>
                  <a:cubicBezTo>
                    <a:pt x="14938" y="19366"/>
                    <a:pt x="17394" y="17628"/>
                    <a:pt x="18848" y="15138"/>
                  </a:cubicBezTo>
                  <a:cubicBezTo>
                    <a:pt x="19349" y="14320"/>
                    <a:pt x="19717" y="13417"/>
                    <a:pt x="19934" y="12465"/>
                  </a:cubicBezTo>
                  <a:cubicBezTo>
                    <a:pt x="20018" y="12131"/>
                    <a:pt x="20085" y="11780"/>
                    <a:pt x="20118" y="11429"/>
                  </a:cubicBezTo>
                  <a:cubicBezTo>
                    <a:pt x="20151" y="11279"/>
                    <a:pt x="20168" y="11145"/>
                    <a:pt x="20185" y="11011"/>
                  </a:cubicBezTo>
                  <a:cubicBezTo>
                    <a:pt x="20185" y="10878"/>
                    <a:pt x="20185" y="10761"/>
                    <a:pt x="20185" y="10660"/>
                  </a:cubicBezTo>
                  <a:cubicBezTo>
                    <a:pt x="20202" y="10460"/>
                    <a:pt x="20202" y="10310"/>
                    <a:pt x="20202" y="10193"/>
                  </a:cubicBezTo>
                  <a:cubicBezTo>
                    <a:pt x="20202" y="10076"/>
                    <a:pt x="20202" y="10026"/>
                    <a:pt x="20202" y="10026"/>
                  </a:cubicBezTo>
                  <a:cubicBezTo>
                    <a:pt x="20202" y="10026"/>
                    <a:pt x="20202" y="10076"/>
                    <a:pt x="20185" y="10193"/>
                  </a:cubicBezTo>
                  <a:cubicBezTo>
                    <a:pt x="20185" y="10310"/>
                    <a:pt x="20168" y="10460"/>
                    <a:pt x="20151" y="10660"/>
                  </a:cubicBezTo>
                  <a:cubicBezTo>
                    <a:pt x="20151" y="10761"/>
                    <a:pt x="20135" y="10878"/>
                    <a:pt x="20135" y="11011"/>
                  </a:cubicBezTo>
                  <a:cubicBezTo>
                    <a:pt x="20118" y="11128"/>
                    <a:pt x="20101" y="11279"/>
                    <a:pt x="20068" y="11429"/>
                  </a:cubicBezTo>
                  <a:cubicBezTo>
                    <a:pt x="20034" y="11780"/>
                    <a:pt x="19968" y="12114"/>
                    <a:pt x="19867" y="12448"/>
                  </a:cubicBezTo>
                  <a:cubicBezTo>
                    <a:pt x="19633" y="13384"/>
                    <a:pt x="19266" y="14269"/>
                    <a:pt x="18765" y="15088"/>
                  </a:cubicBezTo>
                  <a:cubicBezTo>
                    <a:pt x="17311" y="17528"/>
                    <a:pt x="14871" y="19232"/>
                    <a:pt x="12081" y="19767"/>
                  </a:cubicBezTo>
                  <a:cubicBezTo>
                    <a:pt x="11663" y="19833"/>
                    <a:pt x="11246" y="19884"/>
                    <a:pt x="10828" y="19917"/>
                  </a:cubicBezTo>
                  <a:cubicBezTo>
                    <a:pt x="10628" y="19917"/>
                    <a:pt x="10410" y="19934"/>
                    <a:pt x="10193" y="19934"/>
                  </a:cubicBezTo>
                  <a:cubicBezTo>
                    <a:pt x="9976" y="19917"/>
                    <a:pt x="9759" y="19917"/>
                    <a:pt x="9525" y="19900"/>
                  </a:cubicBezTo>
                  <a:cubicBezTo>
                    <a:pt x="9308" y="19900"/>
                    <a:pt x="9090" y="19867"/>
                    <a:pt x="8873" y="19833"/>
                  </a:cubicBezTo>
                  <a:cubicBezTo>
                    <a:pt x="8656" y="19800"/>
                    <a:pt x="8422" y="19767"/>
                    <a:pt x="8205" y="19716"/>
                  </a:cubicBezTo>
                  <a:cubicBezTo>
                    <a:pt x="7754" y="19616"/>
                    <a:pt x="7319" y="19499"/>
                    <a:pt x="6885" y="19332"/>
                  </a:cubicBezTo>
                  <a:cubicBezTo>
                    <a:pt x="6450" y="19182"/>
                    <a:pt x="6016" y="18998"/>
                    <a:pt x="5598" y="18781"/>
                  </a:cubicBezTo>
                  <a:cubicBezTo>
                    <a:pt x="5381" y="18664"/>
                    <a:pt x="5181" y="18530"/>
                    <a:pt x="4980" y="18413"/>
                  </a:cubicBezTo>
                  <a:cubicBezTo>
                    <a:pt x="4780" y="18280"/>
                    <a:pt x="4579" y="18146"/>
                    <a:pt x="4379" y="17995"/>
                  </a:cubicBezTo>
                  <a:cubicBezTo>
                    <a:pt x="3576" y="17427"/>
                    <a:pt x="2875" y="16709"/>
                    <a:pt x="2290" y="15907"/>
                  </a:cubicBezTo>
                  <a:cubicBezTo>
                    <a:pt x="1672" y="15071"/>
                    <a:pt x="1204" y="14153"/>
                    <a:pt x="870" y="13183"/>
                  </a:cubicBezTo>
                  <a:cubicBezTo>
                    <a:pt x="185" y="11162"/>
                    <a:pt x="185" y="8973"/>
                    <a:pt x="853" y="6951"/>
                  </a:cubicBezTo>
                  <a:cubicBezTo>
                    <a:pt x="1187" y="5965"/>
                    <a:pt x="1655" y="5046"/>
                    <a:pt x="2273" y="4228"/>
                  </a:cubicBezTo>
                  <a:cubicBezTo>
                    <a:pt x="2841" y="3409"/>
                    <a:pt x="3543" y="2707"/>
                    <a:pt x="4345" y="2122"/>
                  </a:cubicBezTo>
                  <a:cubicBezTo>
                    <a:pt x="4546" y="1972"/>
                    <a:pt x="4746" y="1822"/>
                    <a:pt x="4947" y="1705"/>
                  </a:cubicBezTo>
                  <a:cubicBezTo>
                    <a:pt x="5147" y="1588"/>
                    <a:pt x="5348" y="1454"/>
                    <a:pt x="5565" y="1337"/>
                  </a:cubicBezTo>
                  <a:cubicBezTo>
                    <a:pt x="6384" y="903"/>
                    <a:pt x="7269" y="585"/>
                    <a:pt x="8171" y="385"/>
                  </a:cubicBezTo>
                  <a:cubicBezTo>
                    <a:pt x="8389" y="335"/>
                    <a:pt x="8606" y="301"/>
                    <a:pt x="8840" y="268"/>
                  </a:cubicBezTo>
                  <a:cubicBezTo>
                    <a:pt x="9057" y="218"/>
                    <a:pt x="9274" y="201"/>
                    <a:pt x="9491" y="201"/>
                  </a:cubicBezTo>
                  <a:cubicBezTo>
                    <a:pt x="9709" y="184"/>
                    <a:pt x="9926" y="167"/>
                    <a:pt x="10143" y="151"/>
                  </a:cubicBezTo>
                  <a:cubicBezTo>
                    <a:pt x="10360" y="151"/>
                    <a:pt x="10577" y="167"/>
                    <a:pt x="10795" y="184"/>
                  </a:cubicBezTo>
                  <a:cubicBezTo>
                    <a:pt x="11212" y="201"/>
                    <a:pt x="11630" y="251"/>
                    <a:pt x="12048" y="318"/>
                  </a:cubicBezTo>
                  <a:cubicBezTo>
                    <a:pt x="14838" y="836"/>
                    <a:pt x="17278" y="2523"/>
                    <a:pt x="18748" y="4963"/>
                  </a:cubicBezTo>
                  <a:cubicBezTo>
                    <a:pt x="19249" y="5782"/>
                    <a:pt x="19617" y="6667"/>
                    <a:pt x="19851" y="7603"/>
                  </a:cubicBezTo>
                  <a:cubicBezTo>
                    <a:pt x="19951" y="7937"/>
                    <a:pt x="20018" y="8288"/>
                    <a:pt x="20068" y="8622"/>
                  </a:cubicBezTo>
                  <a:cubicBezTo>
                    <a:pt x="20085" y="8772"/>
                    <a:pt x="20118" y="8923"/>
                    <a:pt x="20135" y="9040"/>
                  </a:cubicBezTo>
                  <a:cubicBezTo>
                    <a:pt x="20135" y="9173"/>
                    <a:pt x="20151" y="9290"/>
                    <a:pt x="20151" y="9391"/>
                  </a:cubicBezTo>
                  <a:cubicBezTo>
                    <a:pt x="20168" y="9591"/>
                    <a:pt x="20185" y="9741"/>
                    <a:pt x="20185" y="9858"/>
                  </a:cubicBezTo>
                  <a:cubicBezTo>
                    <a:pt x="20202" y="9975"/>
                    <a:pt x="20202" y="10026"/>
                    <a:pt x="20202" y="10026"/>
                  </a:cubicBezTo>
                  <a:cubicBezTo>
                    <a:pt x="20202" y="10026"/>
                    <a:pt x="20202" y="9975"/>
                    <a:pt x="20202" y="9858"/>
                  </a:cubicBezTo>
                  <a:cubicBezTo>
                    <a:pt x="20202" y="9741"/>
                    <a:pt x="20202" y="9591"/>
                    <a:pt x="20185" y="9391"/>
                  </a:cubicBezTo>
                  <a:cubicBezTo>
                    <a:pt x="20185" y="9290"/>
                    <a:pt x="20185" y="9173"/>
                    <a:pt x="20168" y="9040"/>
                  </a:cubicBezTo>
                  <a:cubicBezTo>
                    <a:pt x="20168" y="8906"/>
                    <a:pt x="20135" y="8772"/>
                    <a:pt x="20118" y="8622"/>
                  </a:cubicBezTo>
                  <a:cubicBezTo>
                    <a:pt x="20085" y="8271"/>
                    <a:pt x="20018" y="7920"/>
                    <a:pt x="19917" y="7586"/>
                  </a:cubicBezTo>
                  <a:cubicBezTo>
                    <a:pt x="19700" y="6650"/>
                    <a:pt x="19333" y="5748"/>
                    <a:pt x="18831" y="4913"/>
                  </a:cubicBezTo>
                  <a:cubicBezTo>
                    <a:pt x="17361" y="2440"/>
                    <a:pt x="14905" y="719"/>
                    <a:pt x="12064" y="184"/>
                  </a:cubicBezTo>
                  <a:cubicBezTo>
                    <a:pt x="11647" y="101"/>
                    <a:pt x="11229" y="51"/>
                    <a:pt x="10795" y="34"/>
                  </a:cubicBezTo>
                  <a:cubicBezTo>
                    <a:pt x="10577" y="17"/>
                    <a:pt x="10360" y="0"/>
                    <a:pt x="101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图片 84">
            <a:extLst>
              <a:ext uri="{FF2B5EF4-FFF2-40B4-BE49-F238E27FC236}">
                <a16:creationId xmlns:a16="http://schemas.microsoft.com/office/drawing/2014/main" id="{CCB61D0E-652C-E14A-B8C8-F1B33F74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30" y="9521344"/>
            <a:ext cx="879738" cy="87973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D5AFB1A-C1FC-2C46-BD87-E4DB8F148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57" y="9499254"/>
            <a:ext cx="846029" cy="846029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8F79D907-C788-3C48-B4B9-A05CCC42E16B}"/>
              </a:ext>
            </a:extLst>
          </p:cNvPr>
          <p:cNvSpPr txBox="1"/>
          <p:nvPr/>
        </p:nvSpPr>
        <p:spPr>
          <a:xfrm>
            <a:off x="12425880" y="6110318"/>
            <a:ext cx="7265303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统一的基因编码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一个基因编码映射到多个任务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CC27F17-0244-2C47-A7F6-7F669B61CED8}"/>
              </a:ext>
            </a:extLst>
          </p:cNvPr>
          <p:cNvGrpSpPr>
            <a:grpSpLocks/>
          </p:cNvGrpSpPr>
          <p:nvPr/>
        </p:nvGrpSpPr>
        <p:grpSpPr>
          <a:xfrm>
            <a:off x="11958125" y="5213860"/>
            <a:ext cx="4644554" cy="749347"/>
            <a:chOff x="12525883" y="4628793"/>
            <a:chExt cx="5084784" cy="644968"/>
          </a:xfrm>
        </p:grpSpPr>
        <p:sp>
          <p:nvSpPr>
            <p:cNvPr id="55" name="平行四边形 54">
              <a:extLst>
                <a:ext uri="{FF2B5EF4-FFF2-40B4-BE49-F238E27FC236}">
                  <a16:creationId xmlns:a16="http://schemas.microsoft.com/office/drawing/2014/main" id="{E3114404-9EA8-3541-8CFF-8B71650BC9D6}"/>
                </a:ext>
              </a:extLst>
            </p:cNvPr>
            <p:cNvSpPr/>
            <p:nvPr/>
          </p:nvSpPr>
          <p:spPr>
            <a:xfrm>
              <a:off x="12525883" y="4637783"/>
              <a:ext cx="5084784" cy="635978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2623F8C-C1C2-4E4B-99BF-4BD68AF801FE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个体基因编码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4D2C5E4C-6EC5-3D46-B000-DC061EDE7563}"/>
              </a:ext>
            </a:extLst>
          </p:cNvPr>
          <p:cNvSpPr txBox="1"/>
          <p:nvPr/>
        </p:nvSpPr>
        <p:spPr>
          <a:xfrm>
            <a:off x="12437070" y="9637882"/>
            <a:ext cx="10137776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每个任务对应一个文化因子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个体会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偏好自己的文化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，只对自己的文化因子做评价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不同文化的个体有几率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杂交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，以吸收不同文化的优点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44ABA7B-A157-9D4F-A850-CB8EEC8FADAA}"/>
              </a:ext>
            </a:extLst>
          </p:cNvPr>
          <p:cNvGrpSpPr>
            <a:grpSpLocks/>
          </p:cNvGrpSpPr>
          <p:nvPr/>
        </p:nvGrpSpPr>
        <p:grpSpPr>
          <a:xfrm>
            <a:off x="11958125" y="8657878"/>
            <a:ext cx="4644554" cy="749347"/>
            <a:chOff x="12525883" y="4628793"/>
            <a:chExt cx="5084784" cy="644968"/>
          </a:xfrm>
        </p:grpSpPr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id="{F3A3896C-0266-E643-9BA3-3F9BEF4BF791}"/>
                </a:ext>
              </a:extLst>
            </p:cNvPr>
            <p:cNvSpPr/>
            <p:nvPr/>
          </p:nvSpPr>
          <p:spPr>
            <a:xfrm>
              <a:off x="12525883" y="4637783"/>
              <a:ext cx="5084784" cy="635978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4EF7AF-A06E-3C48-A382-F4191C9A2EE6}"/>
                </a:ext>
              </a:extLst>
            </p:cNvPr>
            <p:cNvSpPr txBox="1"/>
            <p:nvPr/>
          </p:nvSpPr>
          <p:spPr>
            <a:xfrm>
              <a:off x="12621688" y="4628793"/>
              <a:ext cx="4893173" cy="618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个体文化偏好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90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C59F477-A02D-BE48-8218-7222B53860AC}"/>
              </a:ext>
            </a:extLst>
          </p:cNvPr>
          <p:cNvSpPr txBox="1"/>
          <p:nvPr/>
        </p:nvSpPr>
        <p:spPr>
          <a:xfrm>
            <a:off x="1403496" y="2375462"/>
            <a:ext cx="1475090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连续优化问题</a:t>
            </a:r>
            <a:r>
              <a:rPr lang="zh-CN" altLang="en-US" sz="66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和基于梯度的进化算法</a:t>
            </a:r>
            <a:endParaRPr kumimoji="0" lang="zh-CN" altLang="en-US" sz="66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FZMeiHei-M07S" panose="03000509000000000000" pitchFamily="66" charset="-122"/>
              <a:ea typeface="FZMeiHei-M07S" panose="03000509000000000000" pitchFamily="66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7D057-2E41-7542-A593-63155EDA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81" y="3750564"/>
            <a:ext cx="9361885" cy="70080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0AC44-ADD6-1F47-A7D8-E6A2932B3944}"/>
              </a:ext>
            </a:extLst>
          </p:cNvPr>
          <p:cNvSpPr txBox="1"/>
          <p:nvPr/>
        </p:nvSpPr>
        <p:spPr>
          <a:xfrm>
            <a:off x="2000100" y="10993338"/>
            <a:ext cx="87525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高维、多峰、只有一个全局最优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38DE60-1E69-A94A-8F09-0CF9000B8665}"/>
              </a:ext>
            </a:extLst>
          </p:cNvPr>
          <p:cNvSpPr txBox="1"/>
          <p:nvPr/>
        </p:nvSpPr>
        <p:spPr>
          <a:xfrm>
            <a:off x="12970932" y="5602850"/>
            <a:ext cx="8583237" cy="3303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遗传算法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Genetic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  <a:sym typeface="Helvetica Neue"/>
              </a:rPr>
              <a:t>Algorithm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差分演化算法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Differential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Evolution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粒子群算法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Particle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Swarm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rPr>
              <a:t>Optimizer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等等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19523F-ACEA-AE48-91EA-784DE48D945A}"/>
              </a:ext>
            </a:extLst>
          </p:cNvPr>
          <p:cNvSpPr txBox="1"/>
          <p:nvPr/>
        </p:nvSpPr>
        <p:spPr>
          <a:xfrm>
            <a:off x="12970932" y="9833688"/>
            <a:ext cx="8583237" cy="2023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基于牛顿法思想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，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朝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梯度下降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方向前进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融入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种群进化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策略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F902284-8EE0-A147-BA9F-975DDF8EBF1A}"/>
              </a:ext>
            </a:extLst>
          </p:cNvPr>
          <p:cNvGrpSpPr/>
          <p:nvPr/>
        </p:nvGrpSpPr>
        <p:grpSpPr>
          <a:xfrm>
            <a:off x="12525883" y="4578773"/>
            <a:ext cx="5084784" cy="858554"/>
            <a:chOff x="12525883" y="4578776"/>
            <a:chExt cx="5084784" cy="718145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C28266D6-AC6E-244F-AC04-6F157FE904AB}"/>
                </a:ext>
              </a:extLst>
            </p:cNvPr>
            <p:cNvSpPr/>
            <p:nvPr/>
          </p:nvSpPr>
          <p:spPr>
            <a:xfrm>
              <a:off x="12525883" y="4646742"/>
              <a:ext cx="5084784" cy="618061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AE7EB95-1EE7-FE4E-BB1A-E93FE34BCB8E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传统元启发式算法</a:t>
              </a:r>
              <a:endPara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486CEE-830B-5F44-90B3-D0C7A1B5CA09}"/>
              </a:ext>
            </a:extLst>
          </p:cNvPr>
          <p:cNvGrpSpPr/>
          <p:nvPr/>
        </p:nvGrpSpPr>
        <p:grpSpPr>
          <a:xfrm>
            <a:off x="12525882" y="8757074"/>
            <a:ext cx="5558917" cy="858554"/>
            <a:chOff x="12525883" y="4578776"/>
            <a:chExt cx="5084784" cy="718145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707EDAA1-7FF1-A94F-8ACE-CBBD40D87E19}"/>
                </a:ext>
              </a:extLst>
            </p:cNvPr>
            <p:cNvSpPr/>
            <p:nvPr/>
          </p:nvSpPr>
          <p:spPr>
            <a:xfrm>
              <a:off x="12525883" y="4649149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DB7D066-6199-B54C-9407-2508745D60EF}"/>
                </a:ext>
              </a:extLst>
            </p:cNvPr>
            <p:cNvSpPr txBox="1"/>
            <p:nvPr/>
          </p:nvSpPr>
          <p:spPr>
            <a:xfrm>
              <a:off x="12621688" y="4578776"/>
              <a:ext cx="489317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基于梯度的进化算法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57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339;p37">
            <a:extLst>
              <a:ext uri="{FF2B5EF4-FFF2-40B4-BE49-F238E27FC236}">
                <a16:creationId xmlns:a16="http://schemas.microsoft.com/office/drawing/2014/main" id="{C176878C-D9A3-2140-930E-22B637EFC8DB}"/>
              </a:ext>
            </a:extLst>
          </p:cNvPr>
          <p:cNvGrpSpPr/>
          <p:nvPr/>
        </p:nvGrpSpPr>
        <p:grpSpPr>
          <a:xfrm>
            <a:off x="5755756" y="4597855"/>
            <a:ext cx="3856154" cy="8748855"/>
            <a:chOff x="1418399" y="1248430"/>
            <a:chExt cx="1510405" cy="3426812"/>
          </a:xfrm>
        </p:grpSpPr>
        <p:sp>
          <p:nvSpPr>
            <p:cNvPr id="15" name="Google Shape;1340;p37">
              <a:extLst>
                <a:ext uri="{FF2B5EF4-FFF2-40B4-BE49-F238E27FC236}">
                  <a16:creationId xmlns:a16="http://schemas.microsoft.com/office/drawing/2014/main" id="{B54C9C91-73C6-C647-BB20-DA6254B610E0}"/>
                </a:ext>
              </a:extLst>
            </p:cNvPr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1;p37">
              <a:extLst>
                <a:ext uri="{FF2B5EF4-FFF2-40B4-BE49-F238E27FC236}">
                  <a16:creationId xmlns:a16="http://schemas.microsoft.com/office/drawing/2014/main" id="{D1233198-C76B-1E41-86DA-44042FE2FC26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2;p37">
              <a:extLst>
                <a:ext uri="{FF2B5EF4-FFF2-40B4-BE49-F238E27FC236}">
                  <a16:creationId xmlns:a16="http://schemas.microsoft.com/office/drawing/2014/main" id="{6D479A8A-89F4-164A-A571-A97A2FA8E556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3;p37">
              <a:extLst>
                <a:ext uri="{FF2B5EF4-FFF2-40B4-BE49-F238E27FC236}">
                  <a16:creationId xmlns:a16="http://schemas.microsoft.com/office/drawing/2014/main" id="{31163A61-CE98-194D-9FDA-18001DA40F4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4;p37">
              <a:extLst>
                <a:ext uri="{FF2B5EF4-FFF2-40B4-BE49-F238E27FC236}">
                  <a16:creationId xmlns:a16="http://schemas.microsoft.com/office/drawing/2014/main" id="{152CD729-8415-A343-9CE0-DBBCFFA2EB0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5;p37">
              <a:extLst>
                <a:ext uri="{FF2B5EF4-FFF2-40B4-BE49-F238E27FC236}">
                  <a16:creationId xmlns:a16="http://schemas.microsoft.com/office/drawing/2014/main" id="{53B42BCF-B7AA-214B-9769-2DF2994C7744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6;p37">
              <a:extLst>
                <a:ext uri="{FF2B5EF4-FFF2-40B4-BE49-F238E27FC236}">
                  <a16:creationId xmlns:a16="http://schemas.microsoft.com/office/drawing/2014/main" id="{8BF4DA3D-91FE-2947-A92A-A01EC413637A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7;p37">
              <a:extLst>
                <a:ext uri="{FF2B5EF4-FFF2-40B4-BE49-F238E27FC236}">
                  <a16:creationId xmlns:a16="http://schemas.microsoft.com/office/drawing/2014/main" id="{4223DA43-56F0-9645-A466-C7C257EEB2D0}"/>
                </a:ext>
              </a:extLst>
            </p:cNvPr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8;p37">
              <a:extLst>
                <a:ext uri="{FF2B5EF4-FFF2-40B4-BE49-F238E27FC236}">
                  <a16:creationId xmlns:a16="http://schemas.microsoft.com/office/drawing/2014/main" id="{DBECC0AD-DC0E-564B-B05C-CBFEE60DE6AC}"/>
                </a:ext>
              </a:extLst>
            </p:cNvPr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9;p37">
              <a:extLst>
                <a:ext uri="{FF2B5EF4-FFF2-40B4-BE49-F238E27FC236}">
                  <a16:creationId xmlns:a16="http://schemas.microsoft.com/office/drawing/2014/main" id="{884A9507-7A7B-F44D-AA47-6C1E416B3E0A}"/>
                </a:ext>
              </a:extLst>
            </p:cNvPr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0;p37">
              <a:extLst>
                <a:ext uri="{FF2B5EF4-FFF2-40B4-BE49-F238E27FC236}">
                  <a16:creationId xmlns:a16="http://schemas.microsoft.com/office/drawing/2014/main" id="{5746BD7D-AE6B-B544-9244-BDDDEC585AA3}"/>
                </a:ext>
              </a:extLst>
            </p:cNvPr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1;p37">
              <a:extLst>
                <a:ext uri="{FF2B5EF4-FFF2-40B4-BE49-F238E27FC236}">
                  <a16:creationId xmlns:a16="http://schemas.microsoft.com/office/drawing/2014/main" id="{F84D6B7F-30BE-C744-BA6D-DD4101BA84BC}"/>
                </a:ext>
              </a:extLst>
            </p:cNvPr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2;p37">
              <a:extLst>
                <a:ext uri="{FF2B5EF4-FFF2-40B4-BE49-F238E27FC236}">
                  <a16:creationId xmlns:a16="http://schemas.microsoft.com/office/drawing/2014/main" id="{0419BEE0-41B3-3E4D-8139-A4DD55EB8679}"/>
                </a:ext>
              </a:extLst>
            </p:cNvPr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3;p37">
              <a:extLst>
                <a:ext uri="{FF2B5EF4-FFF2-40B4-BE49-F238E27FC236}">
                  <a16:creationId xmlns:a16="http://schemas.microsoft.com/office/drawing/2014/main" id="{EF920056-5518-6641-ADA4-FBF458D721F3}"/>
                </a:ext>
              </a:extLst>
            </p:cNvPr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4;p37">
              <a:extLst>
                <a:ext uri="{FF2B5EF4-FFF2-40B4-BE49-F238E27FC236}">
                  <a16:creationId xmlns:a16="http://schemas.microsoft.com/office/drawing/2014/main" id="{E1DF65C1-33D3-0640-96A4-B1A33ED14992}"/>
                </a:ext>
              </a:extLst>
            </p:cNvPr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5;p37">
              <a:extLst>
                <a:ext uri="{FF2B5EF4-FFF2-40B4-BE49-F238E27FC236}">
                  <a16:creationId xmlns:a16="http://schemas.microsoft.com/office/drawing/2014/main" id="{6D75EA63-71E5-AA4B-847A-C7AEBF64F7A4}"/>
                </a:ext>
              </a:extLst>
            </p:cNvPr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6;p37">
              <a:extLst>
                <a:ext uri="{FF2B5EF4-FFF2-40B4-BE49-F238E27FC236}">
                  <a16:creationId xmlns:a16="http://schemas.microsoft.com/office/drawing/2014/main" id="{B1FBF71B-7C26-664C-85AA-4F88001E2D6E}"/>
                </a:ext>
              </a:extLst>
            </p:cNvPr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7;p37">
              <a:extLst>
                <a:ext uri="{FF2B5EF4-FFF2-40B4-BE49-F238E27FC236}">
                  <a16:creationId xmlns:a16="http://schemas.microsoft.com/office/drawing/2014/main" id="{86BCA943-1772-3541-9FE5-0BC54A8676DF}"/>
                </a:ext>
              </a:extLst>
            </p:cNvPr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8;p37">
              <a:extLst>
                <a:ext uri="{FF2B5EF4-FFF2-40B4-BE49-F238E27FC236}">
                  <a16:creationId xmlns:a16="http://schemas.microsoft.com/office/drawing/2014/main" id="{50CEE67C-661A-5549-AA49-FDA86A552C29}"/>
                </a:ext>
              </a:extLst>
            </p:cNvPr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9;p37">
              <a:extLst>
                <a:ext uri="{FF2B5EF4-FFF2-40B4-BE49-F238E27FC236}">
                  <a16:creationId xmlns:a16="http://schemas.microsoft.com/office/drawing/2014/main" id="{00675B3B-5029-0642-AFA3-809150B26D58}"/>
                </a:ext>
              </a:extLst>
            </p:cNvPr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0;p37">
              <a:extLst>
                <a:ext uri="{FF2B5EF4-FFF2-40B4-BE49-F238E27FC236}">
                  <a16:creationId xmlns:a16="http://schemas.microsoft.com/office/drawing/2014/main" id="{CAF7C855-C065-914B-B700-CD07E08339F8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1;p37">
              <a:extLst>
                <a:ext uri="{FF2B5EF4-FFF2-40B4-BE49-F238E27FC236}">
                  <a16:creationId xmlns:a16="http://schemas.microsoft.com/office/drawing/2014/main" id="{A1601C76-EBC2-A845-8274-51D81DBC89F1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2;p37">
              <a:extLst>
                <a:ext uri="{FF2B5EF4-FFF2-40B4-BE49-F238E27FC236}">
                  <a16:creationId xmlns:a16="http://schemas.microsoft.com/office/drawing/2014/main" id="{FAABBF41-5DAF-8646-A7BE-3C4A2D26A4EE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3;p37">
              <a:extLst>
                <a:ext uri="{FF2B5EF4-FFF2-40B4-BE49-F238E27FC236}">
                  <a16:creationId xmlns:a16="http://schemas.microsoft.com/office/drawing/2014/main" id="{E0483319-14BF-544F-8308-878ECD8878B1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4;p37">
              <a:extLst>
                <a:ext uri="{FF2B5EF4-FFF2-40B4-BE49-F238E27FC236}">
                  <a16:creationId xmlns:a16="http://schemas.microsoft.com/office/drawing/2014/main" id="{1101564F-0B04-3C43-A444-0048B9D76604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5;p37">
              <a:extLst>
                <a:ext uri="{FF2B5EF4-FFF2-40B4-BE49-F238E27FC236}">
                  <a16:creationId xmlns:a16="http://schemas.microsoft.com/office/drawing/2014/main" id="{5088AFCD-3BEE-B848-9D2B-B91F8C3D0EC9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6;p37">
              <a:extLst>
                <a:ext uri="{FF2B5EF4-FFF2-40B4-BE49-F238E27FC236}">
                  <a16:creationId xmlns:a16="http://schemas.microsoft.com/office/drawing/2014/main" id="{DCB69E79-2F59-B84D-A4C5-44003733DCC9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7;p37">
              <a:extLst>
                <a:ext uri="{FF2B5EF4-FFF2-40B4-BE49-F238E27FC236}">
                  <a16:creationId xmlns:a16="http://schemas.microsoft.com/office/drawing/2014/main" id="{9EFFE492-0206-A341-BEB3-81CF4626967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8;p37">
              <a:extLst>
                <a:ext uri="{FF2B5EF4-FFF2-40B4-BE49-F238E27FC236}">
                  <a16:creationId xmlns:a16="http://schemas.microsoft.com/office/drawing/2014/main" id="{8B5C2911-2DB1-6E41-A528-F34462091B6F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;p37">
              <a:extLst>
                <a:ext uri="{FF2B5EF4-FFF2-40B4-BE49-F238E27FC236}">
                  <a16:creationId xmlns:a16="http://schemas.microsoft.com/office/drawing/2014/main" id="{E52A9675-F8EA-1745-8EBC-E222A2AC71FA}"/>
                </a:ext>
              </a:extLst>
            </p:cNvPr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0;p37">
              <a:extLst>
                <a:ext uri="{FF2B5EF4-FFF2-40B4-BE49-F238E27FC236}">
                  <a16:creationId xmlns:a16="http://schemas.microsoft.com/office/drawing/2014/main" id="{28F8E200-D54E-B94A-AA3B-90EFB9ACEE67}"/>
                </a:ext>
              </a:extLst>
            </p:cNvPr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1;p37">
              <a:extLst>
                <a:ext uri="{FF2B5EF4-FFF2-40B4-BE49-F238E27FC236}">
                  <a16:creationId xmlns:a16="http://schemas.microsoft.com/office/drawing/2014/main" id="{777B9722-B07C-6F42-AB22-E25720A845BF}"/>
                </a:ext>
              </a:extLst>
            </p:cNvPr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2;p37">
              <a:extLst>
                <a:ext uri="{FF2B5EF4-FFF2-40B4-BE49-F238E27FC236}">
                  <a16:creationId xmlns:a16="http://schemas.microsoft.com/office/drawing/2014/main" id="{EDC9070A-AD8A-BB42-90A6-7744EDF03AEE}"/>
                </a:ext>
              </a:extLst>
            </p:cNvPr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3;p37">
              <a:extLst>
                <a:ext uri="{FF2B5EF4-FFF2-40B4-BE49-F238E27FC236}">
                  <a16:creationId xmlns:a16="http://schemas.microsoft.com/office/drawing/2014/main" id="{600D1FFD-92FB-B64D-B258-C1C90D174D70}"/>
                </a:ext>
              </a:extLst>
            </p:cNvPr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4;p37">
              <a:extLst>
                <a:ext uri="{FF2B5EF4-FFF2-40B4-BE49-F238E27FC236}">
                  <a16:creationId xmlns:a16="http://schemas.microsoft.com/office/drawing/2014/main" id="{8A439E97-25F1-374B-A13E-BC39982B4047}"/>
                </a:ext>
              </a:extLst>
            </p:cNvPr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5;p37">
              <a:extLst>
                <a:ext uri="{FF2B5EF4-FFF2-40B4-BE49-F238E27FC236}">
                  <a16:creationId xmlns:a16="http://schemas.microsoft.com/office/drawing/2014/main" id="{922C16BF-A8EA-4547-83EF-E8EE4427765B}"/>
                </a:ext>
              </a:extLst>
            </p:cNvPr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6;p37">
              <a:extLst>
                <a:ext uri="{FF2B5EF4-FFF2-40B4-BE49-F238E27FC236}">
                  <a16:creationId xmlns:a16="http://schemas.microsoft.com/office/drawing/2014/main" id="{D2D25D2B-392E-8247-885C-FC392C3CEE05}"/>
                </a:ext>
              </a:extLst>
            </p:cNvPr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;p37">
              <a:extLst>
                <a:ext uri="{FF2B5EF4-FFF2-40B4-BE49-F238E27FC236}">
                  <a16:creationId xmlns:a16="http://schemas.microsoft.com/office/drawing/2014/main" id="{BEE36FFE-D10A-2741-A81D-5F6A14B625D8}"/>
                </a:ext>
              </a:extLst>
            </p:cNvPr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;p37">
              <a:extLst>
                <a:ext uri="{FF2B5EF4-FFF2-40B4-BE49-F238E27FC236}">
                  <a16:creationId xmlns:a16="http://schemas.microsoft.com/office/drawing/2014/main" id="{D660A9C5-D348-FD4B-AC41-F121B4487D84}"/>
                </a:ext>
              </a:extLst>
            </p:cNvPr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9;p37">
              <a:extLst>
                <a:ext uri="{FF2B5EF4-FFF2-40B4-BE49-F238E27FC236}">
                  <a16:creationId xmlns:a16="http://schemas.microsoft.com/office/drawing/2014/main" id="{30287D65-DE59-3142-BA9E-ABE9BF47490C}"/>
                </a:ext>
              </a:extLst>
            </p:cNvPr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0;p37">
              <a:extLst>
                <a:ext uri="{FF2B5EF4-FFF2-40B4-BE49-F238E27FC236}">
                  <a16:creationId xmlns:a16="http://schemas.microsoft.com/office/drawing/2014/main" id="{F28CE998-D220-FC41-97AD-036555C510FC}"/>
                </a:ext>
              </a:extLst>
            </p:cNvPr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1;p37">
              <a:extLst>
                <a:ext uri="{FF2B5EF4-FFF2-40B4-BE49-F238E27FC236}">
                  <a16:creationId xmlns:a16="http://schemas.microsoft.com/office/drawing/2014/main" id="{54153877-30F2-FE40-89C7-78BD81CB95A9}"/>
                </a:ext>
              </a:extLst>
            </p:cNvPr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2;p37">
              <a:extLst>
                <a:ext uri="{FF2B5EF4-FFF2-40B4-BE49-F238E27FC236}">
                  <a16:creationId xmlns:a16="http://schemas.microsoft.com/office/drawing/2014/main" id="{33DCAB0E-D482-6B4C-8912-31D8CB871EAF}"/>
                </a:ext>
              </a:extLst>
            </p:cNvPr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3;p37">
              <a:extLst>
                <a:ext uri="{FF2B5EF4-FFF2-40B4-BE49-F238E27FC236}">
                  <a16:creationId xmlns:a16="http://schemas.microsoft.com/office/drawing/2014/main" id="{555A335C-78D1-F54F-8A7B-DD360778C27A}"/>
                </a:ext>
              </a:extLst>
            </p:cNvPr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4;p37">
              <a:extLst>
                <a:ext uri="{FF2B5EF4-FFF2-40B4-BE49-F238E27FC236}">
                  <a16:creationId xmlns:a16="http://schemas.microsoft.com/office/drawing/2014/main" id="{6272FAE7-E8D0-1C44-910A-9B766CF08DF4}"/>
                </a:ext>
              </a:extLst>
            </p:cNvPr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5;p37">
              <a:extLst>
                <a:ext uri="{FF2B5EF4-FFF2-40B4-BE49-F238E27FC236}">
                  <a16:creationId xmlns:a16="http://schemas.microsoft.com/office/drawing/2014/main" id="{979E1DD5-8C88-E742-AF5E-D101ABDF8925}"/>
                </a:ext>
              </a:extLst>
            </p:cNvPr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6;p37">
              <a:extLst>
                <a:ext uri="{FF2B5EF4-FFF2-40B4-BE49-F238E27FC236}">
                  <a16:creationId xmlns:a16="http://schemas.microsoft.com/office/drawing/2014/main" id="{90469067-59EF-474A-BE44-99A0495DB241}"/>
                </a:ext>
              </a:extLst>
            </p:cNvPr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7;p37">
              <a:extLst>
                <a:ext uri="{FF2B5EF4-FFF2-40B4-BE49-F238E27FC236}">
                  <a16:creationId xmlns:a16="http://schemas.microsoft.com/office/drawing/2014/main" id="{DA596EB6-3AA4-3D47-9C75-59F0CF7D2F77}"/>
                </a:ext>
              </a:extLst>
            </p:cNvPr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8;p37">
              <a:extLst>
                <a:ext uri="{FF2B5EF4-FFF2-40B4-BE49-F238E27FC236}">
                  <a16:creationId xmlns:a16="http://schemas.microsoft.com/office/drawing/2014/main" id="{FBAACD65-D268-A544-8302-BC51D8ED8159}"/>
                </a:ext>
              </a:extLst>
            </p:cNvPr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9;p37">
              <a:extLst>
                <a:ext uri="{FF2B5EF4-FFF2-40B4-BE49-F238E27FC236}">
                  <a16:creationId xmlns:a16="http://schemas.microsoft.com/office/drawing/2014/main" id="{437E1C87-5C94-FA40-9656-0EEF6224E587}"/>
                </a:ext>
              </a:extLst>
            </p:cNvPr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0;p37">
              <a:extLst>
                <a:ext uri="{FF2B5EF4-FFF2-40B4-BE49-F238E27FC236}">
                  <a16:creationId xmlns:a16="http://schemas.microsoft.com/office/drawing/2014/main" id="{78EBE904-9E68-5A49-89C9-68CC87E0508D}"/>
                </a:ext>
              </a:extLst>
            </p:cNvPr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1;p37">
              <a:extLst>
                <a:ext uri="{FF2B5EF4-FFF2-40B4-BE49-F238E27FC236}">
                  <a16:creationId xmlns:a16="http://schemas.microsoft.com/office/drawing/2014/main" id="{1C2E8D83-7B6C-E140-9341-3D597FC6453A}"/>
                </a:ext>
              </a:extLst>
            </p:cNvPr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2;p37">
              <a:extLst>
                <a:ext uri="{FF2B5EF4-FFF2-40B4-BE49-F238E27FC236}">
                  <a16:creationId xmlns:a16="http://schemas.microsoft.com/office/drawing/2014/main" id="{EE81E49F-40EE-0C4E-A532-5F0DCC35BB84}"/>
                </a:ext>
              </a:extLst>
            </p:cNvPr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93;p37">
              <a:extLst>
                <a:ext uri="{FF2B5EF4-FFF2-40B4-BE49-F238E27FC236}">
                  <a16:creationId xmlns:a16="http://schemas.microsoft.com/office/drawing/2014/main" id="{A777D0E9-9616-9D4C-9D2D-D3CA18047222}"/>
                </a:ext>
              </a:extLst>
            </p:cNvPr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94;p37">
              <a:extLst>
                <a:ext uri="{FF2B5EF4-FFF2-40B4-BE49-F238E27FC236}">
                  <a16:creationId xmlns:a16="http://schemas.microsoft.com/office/drawing/2014/main" id="{05E2FD58-B400-F64E-ACB0-BE8A4509885B}"/>
                </a:ext>
              </a:extLst>
            </p:cNvPr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95;p37">
              <a:extLst>
                <a:ext uri="{FF2B5EF4-FFF2-40B4-BE49-F238E27FC236}">
                  <a16:creationId xmlns:a16="http://schemas.microsoft.com/office/drawing/2014/main" id="{E3FB211C-E845-DE40-87ED-440CEBB66EE6}"/>
                </a:ext>
              </a:extLst>
            </p:cNvPr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96;p37">
              <a:extLst>
                <a:ext uri="{FF2B5EF4-FFF2-40B4-BE49-F238E27FC236}">
                  <a16:creationId xmlns:a16="http://schemas.microsoft.com/office/drawing/2014/main" id="{D9823410-A4E5-2F45-ABCD-FD0C684530C4}"/>
                </a:ext>
              </a:extLst>
            </p:cNvPr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7;p37">
              <a:extLst>
                <a:ext uri="{FF2B5EF4-FFF2-40B4-BE49-F238E27FC236}">
                  <a16:creationId xmlns:a16="http://schemas.microsoft.com/office/drawing/2014/main" id="{164AFC55-F5F2-3F40-8014-0E05B9AAA695}"/>
                </a:ext>
              </a:extLst>
            </p:cNvPr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8;p37">
              <a:extLst>
                <a:ext uri="{FF2B5EF4-FFF2-40B4-BE49-F238E27FC236}">
                  <a16:creationId xmlns:a16="http://schemas.microsoft.com/office/drawing/2014/main" id="{9B22C8E4-C64F-EF42-BB60-F1B359CE260F}"/>
                </a:ext>
              </a:extLst>
            </p:cNvPr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9;p37">
              <a:extLst>
                <a:ext uri="{FF2B5EF4-FFF2-40B4-BE49-F238E27FC236}">
                  <a16:creationId xmlns:a16="http://schemas.microsoft.com/office/drawing/2014/main" id="{18AC76EB-D936-444C-9733-008EAFC23FD4}"/>
                </a:ext>
              </a:extLst>
            </p:cNvPr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00;p37">
              <a:extLst>
                <a:ext uri="{FF2B5EF4-FFF2-40B4-BE49-F238E27FC236}">
                  <a16:creationId xmlns:a16="http://schemas.microsoft.com/office/drawing/2014/main" id="{A88572A1-B743-434F-BCD1-70DFF306ABA4}"/>
                </a:ext>
              </a:extLst>
            </p:cNvPr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01;p37">
              <a:extLst>
                <a:ext uri="{FF2B5EF4-FFF2-40B4-BE49-F238E27FC236}">
                  <a16:creationId xmlns:a16="http://schemas.microsoft.com/office/drawing/2014/main" id="{04672641-20AC-B64E-AF0D-70A65F37C624}"/>
                </a:ext>
              </a:extLst>
            </p:cNvPr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02;p37">
              <a:extLst>
                <a:ext uri="{FF2B5EF4-FFF2-40B4-BE49-F238E27FC236}">
                  <a16:creationId xmlns:a16="http://schemas.microsoft.com/office/drawing/2014/main" id="{DC9A127D-7CBB-3A48-A719-952394C56987}"/>
                </a:ext>
              </a:extLst>
            </p:cNvPr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03;p37">
              <a:extLst>
                <a:ext uri="{FF2B5EF4-FFF2-40B4-BE49-F238E27FC236}">
                  <a16:creationId xmlns:a16="http://schemas.microsoft.com/office/drawing/2014/main" id="{F1C6A9E6-FDD9-5546-AB02-951E5CDC99B3}"/>
                </a:ext>
              </a:extLst>
            </p:cNvPr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radient-Based Optimizer">
            <a:extLst>
              <a:ext uri="{FF2B5EF4-FFF2-40B4-BE49-F238E27FC236}">
                <a16:creationId xmlns:a16="http://schemas.microsoft.com/office/drawing/2014/main" id="{A033E390-E1D5-2E4E-ABF1-63E07965D93D}"/>
              </a:ext>
            </a:extLst>
          </p:cNvPr>
          <p:cNvSpPr txBox="1">
            <a:spLocks/>
          </p:cNvSpPr>
          <p:nvPr/>
        </p:nvSpPr>
        <p:spPr>
          <a:xfrm>
            <a:off x="11111124" y="3786044"/>
            <a:ext cx="7527748" cy="20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8000" spc="-159">
                <a:solidFill>
                  <a:srgbClr val="000000"/>
                </a:solidFill>
              </a:defRPr>
            </a:lvl1pPr>
          </a:lstStyle>
          <a:p>
            <a:r>
              <a:rPr lang="en-US" altLang="zh-CN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02.</a:t>
            </a:r>
            <a:r>
              <a:rPr lang="zh-CN" altLang="en-US" sz="9600" b="1" i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  </a:t>
            </a:r>
            <a:r>
              <a:rPr lang="zh-CN" altLang="en-US" sz="9600" b="1" dirty="0">
                <a:solidFill>
                  <a:srgbClr val="001B51"/>
                </a:solidFill>
                <a:latin typeface="Arial" panose="020B0604020202020204" pitchFamily="34" charset="0"/>
                <a:ea typeface="FZYanSongS-DB-GB" panose="02000000000000000000" pitchFamily="2" charset="-122"/>
                <a:cs typeface="Arial" panose="020B0604020202020204" pitchFamily="34" charset="0"/>
              </a:rPr>
              <a:t>研究内容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48871B4-3DA7-8242-9926-2360B6EA23C3}"/>
              </a:ext>
            </a:extLst>
          </p:cNvPr>
          <p:cNvSpPr txBox="1"/>
          <p:nvPr/>
        </p:nvSpPr>
        <p:spPr>
          <a:xfrm>
            <a:off x="12722344" y="6410637"/>
            <a:ext cx="11161621" cy="274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研究动机</a:t>
            </a:r>
            <a:endParaRPr lang="zh-CN" altLang="en-US" sz="4400" i="1" dirty="0">
              <a:solidFill>
                <a:schemeClr val="tx1">
                  <a:lumMod val="50000"/>
                </a:schemeClr>
              </a:solidFill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创新点</a:t>
            </a:r>
            <a:endParaRPr lang="en-US" altLang="zh-CN" sz="4400" dirty="0">
              <a:solidFill>
                <a:schemeClr val="tx1">
                  <a:lumMod val="50000"/>
                </a:schemeClr>
              </a:solidFill>
              <a:latin typeface="FZMeiHei-M07S" panose="03000509000000000000" pitchFamily="66" charset="-122"/>
              <a:ea typeface="FZMeiHei-M07S" panose="03000509000000000000" pitchFamily="66" charset="-122"/>
            </a:endParaRPr>
          </a:p>
          <a:p>
            <a:pPr marL="685800" indent="-685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  <a:latin typeface="FZMeiHei-M07S" panose="03000509000000000000" pitchFamily="66" charset="-122"/>
                <a:ea typeface="FZMeiHei-M07S" panose="03000509000000000000" pitchFamily="66" charset="-122"/>
              </a:rPr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25129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研究动机</a:t>
            </a:r>
            <a:endParaRPr kumimoji="0" lang="zh-CN" altLang="en-US" sz="6600" i="1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ea typeface="FZMeiHei-M07S" panose="03000509000000000000" pitchFamily="66" charset="-122"/>
              <a:sym typeface="Helvetica Neue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588AC6-B1EA-194E-90A7-CA8FB48FDA8E}"/>
              </a:ext>
            </a:extLst>
          </p:cNvPr>
          <p:cNvGrpSpPr/>
          <p:nvPr/>
        </p:nvGrpSpPr>
        <p:grpSpPr>
          <a:xfrm>
            <a:off x="2448065" y="4123418"/>
            <a:ext cx="6522513" cy="747074"/>
            <a:chOff x="12525883" y="4637499"/>
            <a:chExt cx="5084784" cy="624896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711F2F93-F32D-4C4C-80CF-D04E66940510}"/>
                </a:ext>
              </a:extLst>
            </p:cNvPr>
            <p:cNvSpPr/>
            <p:nvPr/>
          </p:nvSpPr>
          <p:spPr>
            <a:xfrm>
              <a:off x="12525883" y="4649148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D9BC709-3329-FC49-8986-E17E3E55D9C9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BC57465-FF2A-AC4D-830F-44083CA65CC4}"/>
              </a:ext>
            </a:extLst>
          </p:cNvPr>
          <p:cNvGrpSpPr/>
          <p:nvPr/>
        </p:nvGrpSpPr>
        <p:grpSpPr>
          <a:xfrm>
            <a:off x="12191999" y="4123418"/>
            <a:ext cx="6522513" cy="747074"/>
            <a:chOff x="12525883" y="4637499"/>
            <a:chExt cx="5084784" cy="624896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68BEEEA-FCD4-9747-9C38-D0A49AE3D298}"/>
                </a:ext>
              </a:extLst>
            </p:cNvPr>
            <p:cNvSpPr/>
            <p:nvPr/>
          </p:nvSpPr>
          <p:spPr>
            <a:xfrm>
              <a:off x="12525883" y="4649148"/>
              <a:ext cx="5084784" cy="613247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D3F3771-0F82-6242-AE00-E36E8E708D63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多因子进化策略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C1A8279-B80E-3845-92E5-818740423F8F}"/>
              </a:ext>
            </a:extLst>
          </p:cNvPr>
          <p:cNvSpPr txBox="1"/>
          <p:nvPr/>
        </p:nvSpPr>
        <p:spPr>
          <a:xfrm>
            <a:off x="2911510" y="5176627"/>
            <a:ext cx="7465868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算法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鲁棒性强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未应用于多任务优化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A27E00-9DF4-B448-BC84-43BE670B50E6}"/>
              </a:ext>
            </a:extLst>
          </p:cNvPr>
          <p:cNvSpPr txBox="1"/>
          <p:nvPr/>
        </p:nvSpPr>
        <p:spPr>
          <a:xfrm>
            <a:off x="12693464" y="5176628"/>
            <a:ext cx="10591838" cy="2663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适合处理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现有算法多是基于传统元启发式算法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(GA,DE,PSO...)</a:t>
            </a: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现有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算法计算量大，收敛速度慢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没有针对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的特定算法</a:t>
            </a:r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F1478D-60C3-B847-91AC-A919127A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10" y="8361804"/>
            <a:ext cx="5329918" cy="43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-task learning— MTL 多任务学习原理以及在推荐系统、NLP中应用">
            <a:extLst>
              <a:ext uri="{FF2B5EF4-FFF2-40B4-BE49-F238E27FC236}">
                <a16:creationId xmlns:a16="http://schemas.microsoft.com/office/drawing/2014/main" id="{180868BD-A44E-EE4A-8010-F908E192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464" y="8624158"/>
            <a:ext cx="7407570" cy="3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61C19A-A085-F648-8561-5524CF8A4F40}"/>
              </a:ext>
            </a:extLst>
          </p:cNvPr>
          <p:cNvSpPr txBox="1"/>
          <p:nvPr/>
        </p:nvSpPr>
        <p:spPr>
          <a:xfrm>
            <a:off x="1403497" y="2375462"/>
            <a:ext cx="797757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FZMeiHei-M07S" panose="03000509000000000000" pitchFamily="66" charset="-122"/>
                <a:ea typeface="FZMeiHei-M07S" panose="03000509000000000000" pitchFamily="66" charset="-122"/>
                <a:sym typeface="Helvetica Neue"/>
              </a:rPr>
              <a:t>创新点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2D07D1-8E1A-EF4D-8AA1-8E6823FC63CB}"/>
              </a:ext>
            </a:extLst>
          </p:cNvPr>
          <p:cNvGrpSpPr>
            <a:grpSpLocks/>
          </p:cNvGrpSpPr>
          <p:nvPr/>
        </p:nvGrpSpPr>
        <p:grpSpPr>
          <a:xfrm>
            <a:off x="2569779" y="5069352"/>
            <a:ext cx="6811288" cy="941646"/>
            <a:chOff x="12525883" y="4637499"/>
            <a:chExt cx="5084784" cy="622491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0FBEE0EA-7EE9-F846-892B-D4B343386701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8E5145-FA04-AE48-9FB5-B7468E8378BB}"/>
                </a:ext>
              </a:extLst>
            </p:cNvPr>
            <p:cNvSpPr txBox="1"/>
            <p:nvPr/>
          </p:nvSpPr>
          <p:spPr>
            <a:xfrm>
              <a:off x="12621688" y="4637499"/>
              <a:ext cx="4893174" cy="600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08E319-1263-E042-AF01-CE1C6BDE3BA5}"/>
              </a:ext>
            </a:extLst>
          </p:cNvPr>
          <p:cNvGrpSpPr/>
          <p:nvPr/>
        </p:nvGrpSpPr>
        <p:grpSpPr>
          <a:xfrm>
            <a:off x="2569779" y="9008266"/>
            <a:ext cx="6811288" cy="920382"/>
            <a:chOff x="12525883" y="4651556"/>
            <a:chExt cx="5084784" cy="608434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1255C2FA-E7E5-FD42-90A5-C3193E73A3EE}"/>
                </a:ext>
              </a:extLst>
            </p:cNvPr>
            <p:cNvSpPr/>
            <p:nvPr/>
          </p:nvSpPr>
          <p:spPr>
            <a:xfrm>
              <a:off x="12525883" y="4651556"/>
              <a:ext cx="5084784" cy="608434"/>
            </a:xfrm>
            <a:prstGeom prst="parallelogram">
              <a:avLst/>
            </a:prstGeom>
            <a:solidFill>
              <a:srgbClr val="007AC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52A302-35F0-D240-92F4-22445C2DA833}"/>
                </a:ext>
              </a:extLst>
            </p:cNvPr>
            <p:cNvSpPr txBox="1"/>
            <p:nvPr/>
          </p:nvSpPr>
          <p:spPr>
            <a:xfrm>
              <a:off x="12621688" y="4700477"/>
              <a:ext cx="4893174" cy="4747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多因子进化策略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7A39136-96D8-5A4A-B1CF-D0C38D786F92}"/>
              </a:ext>
            </a:extLst>
          </p:cNvPr>
          <p:cNvSpPr txBox="1"/>
          <p:nvPr/>
        </p:nvSpPr>
        <p:spPr>
          <a:xfrm>
            <a:off x="3139895" y="6054447"/>
            <a:ext cx="7465868" cy="1382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收敛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速度快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  <a:p>
            <a:pPr marL="361800" marR="0" indent="-43380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适合解决</a:t>
            </a: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sym typeface="Helvetica Neue"/>
              </a:rPr>
              <a:t>连续优化问题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YZhongKaiJ" panose="02010600000101010101" pitchFamily="2" charset="-122"/>
              <a:ea typeface="HYZhongKaiJ" panose="02010600000101010101" pitchFamily="2" charset="-122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1F71CE-31E7-5F45-8732-5E916D8B36DE}"/>
              </a:ext>
            </a:extLst>
          </p:cNvPr>
          <p:cNvSpPr txBox="1"/>
          <p:nvPr/>
        </p:nvSpPr>
        <p:spPr>
          <a:xfrm>
            <a:off x="3139895" y="9928647"/>
            <a:ext cx="746586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适合处理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26D0B969-053B-BD47-B33E-FD3C610AB13D}"/>
              </a:ext>
            </a:extLst>
          </p:cNvPr>
          <p:cNvSpPr/>
          <p:nvPr/>
        </p:nvSpPr>
        <p:spPr>
          <a:xfrm>
            <a:off x="10140686" y="5069837"/>
            <a:ext cx="1718441" cy="5303873"/>
          </a:xfrm>
          <a:prstGeom prst="rightBrace">
            <a:avLst>
              <a:gd name="adj1" fmla="val 17507"/>
              <a:gd name="adj2" fmla="val 40947"/>
            </a:avLst>
          </a:prstGeom>
          <a:noFill/>
          <a:ln w="57150" cap="flat">
            <a:solidFill>
              <a:srgbClr val="001B5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 w="28575"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2ED73B5-2720-6042-90F8-5AEFCE77BAB1}"/>
              </a:ext>
            </a:extLst>
          </p:cNvPr>
          <p:cNvGrpSpPr>
            <a:grpSpLocks/>
          </p:cNvGrpSpPr>
          <p:nvPr/>
        </p:nvGrpSpPr>
        <p:grpSpPr>
          <a:xfrm>
            <a:off x="12747081" y="6745918"/>
            <a:ext cx="9163451" cy="941646"/>
            <a:chOff x="12525883" y="4765654"/>
            <a:chExt cx="5084784" cy="344388"/>
          </a:xfrm>
        </p:grpSpPr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CAACA6EC-166A-014B-B83B-497581D4E415}"/>
                </a:ext>
              </a:extLst>
            </p:cNvPr>
            <p:cNvSpPr/>
            <p:nvPr/>
          </p:nvSpPr>
          <p:spPr>
            <a:xfrm>
              <a:off x="12525883" y="4811716"/>
              <a:ext cx="5084784" cy="288110"/>
            </a:xfrm>
            <a:prstGeom prst="trapezoid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YZhongKaiJ" panose="02010600000101010101" pitchFamily="2" charset="-122"/>
                <a:ea typeface="HYZhongKaiJ" panose="02010600000101010101" pitchFamily="2" charset="-122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4E7FEFF-0C4C-AE40-997B-F2864A0C317D}"/>
                </a:ext>
              </a:extLst>
            </p:cNvPr>
            <p:cNvSpPr txBox="1"/>
            <p:nvPr/>
          </p:nvSpPr>
          <p:spPr>
            <a:xfrm>
              <a:off x="12621688" y="4765654"/>
              <a:ext cx="4893174" cy="344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基于梯度的</a:t>
              </a:r>
              <a:r>
                <a:rPr lang="zh-CN" altLang="en-US" sz="4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YZhongKaiJ" panose="02010600000101010101" pitchFamily="2" charset="-122"/>
                  <a:ea typeface="HYZhongKaiJ" panose="02010600000101010101" pitchFamily="2" charset="-122"/>
                </a:rPr>
                <a:t>多因子</a:t>
              </a:r>
              <a:r>
                <a:rPr kumimoji="0" lang="zh-CN" altLang="en-US" sz="40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HYZhongKaiJ" panose="02010600000101010101" pitchFamily="2" charset="-122"/>
                  <a:ea typeface="HYZhongKaiJ" panose="02010600000101010101" pitchFamily="2" charset="-122"/>
                  <a:sym typeface="Helvetica Neue"/>
                </a:rPr>
                <a:t>进化算法 </a:t>
              </a:r>
              <a:r>
                <a:rPr lang="en-US" altLang="zh-CN" sz="4000" i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HYZhongKaiJ" panose="02010600000101010101" pitchFamily="2" charset="-122"/>
                  <a:cs typeface="Arial" panose="020B0604020202020204" pitchFamily="34" charset="0"/>
                </a:rPr>
                <a:t>MFGBO</a:t>
              </a:r>
              <a:endParaRPr lang="zh-CN" altLang="en-US" sz="40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YZhongKaiJ" panose="0201060000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87003F9-5D3D-9E4D-B87F-6C48EAF6EC67}"/>
              </a:ext>
            </a:extLst>
          </p:cNvPr>
          <p:cNvSpPr txBox="1"/>
          <p:nvPr/>
        </p:nvSpPr>
        <p:spPr>
          <a:xfrm>
            <a:off x="13780255" y="8081521"/>
            <a:ext cx="7465868" cy="742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1800" indent="-4338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求解</a:t>
            </a:r>
            <a:r>
              <a:rPr lang="zh-CN" altLang="en-US" sz="3200" dirty="0">
                <a:solidFill>
                  <a:schemeClr val="accent5"/>
                </a:solidFill>
                <a:latin typeface="HYZhongKaiJ" panose="02010600000101010101" pitchFamily="2" charset="-122"/>
                <a:ea typeface="HYZhongKaiJ" panose="02010600000101010101" pitchFamily="2" charset="-122"/>
              </a:rPr>
              <a:t>多任务连续优化问题</a:t>
            </a:r>
            <a:endParaRPr lang="en-US" altLang="zh-CN" sz="3200" dirty="0">
              <a:solidFill>
                <a:schemeClr val="accent5"/>
              </a:solidFill>
              <a:latin typeface="HYZhongKaiJ" panose="02010600000101010101" pitchFamily="2" charset="-122"/>
              <a:ea typeface="HYZhongKaiJ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5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7467</TotalTime>
  <Words>1007</Words>
  <Application>Microsoft Macintosh PowerPoint</Application>
  <PresentationFormat>自定义</PresentationFormat>
  <Paragraphs>170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FZYanSongS-DB-GB</vt:lpstr>
      <vt:lpstr>FZMeiHei-M07S</vt:lpstr>
      <vt:lpstr>Arial</vt:lpstr>
      <vt:lpstr>HYZhongKaiJ</vt:lpstr>
      <vt:lpstr>21_BasicWhite</vt:lpstr>
      <vt:lpstr>基于梯度的多因子进化算法 求解多任务连续优化问题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毕业论文和近期研究内容汇报</dc:title>
  <cp:lastModifiedBy>intLyc</cp:lastModifiedBy>
  <cp:revision>85</cp:revision>
  <dcterms:modified xsi:type="dcterms:W3CDTF">2021-05-30T06:40:40Z</dcterms:modified>
</cp:coreProperties>
</file>